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5"/>
  </p:notesMasterIdLst>
  <p:sldIdLst>
    <p:sldId id="258" r:id="rId2"/>
    <p:sldId id="259" r:id="rId3"/>
    <p:sldId id="261" r:id="rId4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28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28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28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28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28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28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28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28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28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2787"/>
    <p:restoredTop sz="90929"/>
  </p:normalViewPr>
  <p:slideViewPr>
    <p:cSldViewPr>
      <p:cViewPr varScale="1">
        <p:scale>
          <a:sx n="93" d="100"/>
          <a:sy n="93" d="100"/>
        </p:scale>
        <p:origin x="-158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5124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566C376-DAEA-4C1B-B7A1-503749568385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28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28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28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28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28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A5A286-20EB-4EF4-8507-1303C421FC1C}" type="slidenum">
              <a:rPr lang="en-GB"/>
              <a:pPr/>
              <a:t>1</a:t>
            </a:fld>
            <a:endParaRPr lang="en-GB"/>
          </a:p>
        </p:txBody>
      </p:sp>
      <p:sp>
        <p:nvSpPr>
          <p:cNvPr id="6146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7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6A513B-E081-4B9D-ABB2-7E164847B358}" type="slidenum">
              <a:rPr lang="en-GB"/>
              <a:pPr/>
              <a:t>2</a:t>
            </a:fld>
            <a:endParaRPr lang="en-GB"/>
          </a:p>
        </p:txBody>
      </p:sp>
      <p:sp>
        <p:nvSpPr>
          <p:cNvPr id="8194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1F30B9-CE8B-48FF-9297-8424426E9A05}" type="slidenum">
              <a:rPr lang="en-GB"/>
              <a:pPr/>
              <a:t>3</a:t>
            </a:fld>
            <a:endParaRPr lang="en-GB"/>
          </a:p>
        </p:txBody>
      </p:sp>
      <p:sp>
        <p:nvSpPr>
          <p:cNvPr id="12290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1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94F40F-CFD8-4B8B-B174-F55B14AC7E90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940F0F-00E2-4109-9C21-822ADB952FC8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BA370E-3526-4361-9148-E143BD67136B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C68A45-7B91-4202-9D93-9642B7B63A83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3054E1-5DC4-4174-9796-4061823A968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CC34AD-E5DD-401B-B8F9-E9DA0DB70B2E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ED39AD-AD94-44B5-9A2B-C34D2B3CA012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EF3FCE-ADD1-4ADA-9BEE-F43F125221EA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5FC1C6-7040-4682-B8C5-12AE9C70560E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38585F-D140-44C6-9E94-904105148098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24D5D0-EFED-4725-9E31-01152D1BE703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56F011E-5F6E-4023-9F13-4D6236BBC446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28" charset="-128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28" charset="-128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28" charset="-128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28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28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28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28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28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838200"/>
            <a:ext cx="8915400" cy="1143000"/>
          </a:xfrm>
          <a:noFill/>
          <a:ln/>
        </p:spPr>
        <p:txBody>
          <a:bodyPr/>
          <a:lstStyle/>
          <a:p>
            <a:r>
              <a:rPr lang="en-US" sz="3600"/>
              <a:t>Overview of access into the system</a:t>
            </a:r>
            <a:r>
              <a:rPr lang="en-US" sz="5400"/>
              <a:t> </a:t>
            </a: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76200" y="2209800"/>
            <a:ext cx="228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Presentation</a:t>
            </a:r>
            <a:endParaRPr lang="en-US"/>
          </a:p>
        </p:txBody>
      </p:sp>
      <p:grpSp>
        <p:nvGrpSpPr>
          <p:cNvPr id="4100" name="Group 4"/>
          <p:cNvGrpSpPr>
            <a:grpSpLocks/>
          </p:cNvGrpSpPr>
          <p:nvPr/>
        </p:nvGrpSpPr>
        <p:grpSpPr bwMode="auto">
          <a:xfrm>
            <a:off x="2667000" y="2667000"/>
            <a:ext cx="3962400" cy="609600"/>
            <a:chOff x="1680" y="1968"/>
            <a:chExt cx="2496" cy="384"/>
          </a:xfrm>
        </p:grpSpPr>
        <p:sp>
          <p:nvSpPr>
            <p:cNvPr id="4101" name="Text Box 5"/>
            <p:cNvSpPr txBox="1">
              <a:spLocks noChangeArrowheads="1"/>
            </p:cNvSpPr>
            <p:nvPr/>
          </p:nvSpPr>
          <p:spPr bwMode="auto">
            <a:xfrm>
              <a:off x="1766" y="2016"/>
              <a:ext cx="77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/>
                <a:t>GP</a:t>
              </a:r>
              <a:endParaRPr lang="en-US" sz="2000"/>
            </a:p>
          </p:txBody>
        </p:sp>
        <p:sp>
          <p:nvSpPr>
            <p:cNvPr id="4102" name="Text Box 6"/>
            <p:cNvSpPr txBox="1">
              <a:spLocks noChangeArrowheads="1"/>
            </p:cNvSpPr>
            <p:nvPr/>
          </p:nvSpPr>
          <p:spPr bwMode="auto">
            <a:xfrm>
              <a:off x="3264" y="2054"/>
              <a:ext cx="9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/>
                <a:t>NHSP</a:t>
              </a:r>
            </a:p>
          </p:txBody>
        </p:sp>
        <p:sp>
          <p:nvSpPr>
            <p:cNvPr id="4103" name="Rectangle 7"/>
            <p:cNvSpPr>
              <a:spLocks noChangeArrowheads="1"/>
            </p:cNvSpPr>
            <p:nvPr/>
          </p:nvSpPr>
          <p:spPr bwMode="auto">
            <a:xfrm>
              <a:off x="1680" y="1968"/>
              <a:ext cx="912" cy="384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04" name="Rectangle 8"/>
            <p:cNvSpPr>
              <a:spLocks noChangeArrowheads="1"/>
            </p:cNvSpPr>
            <p:nvPr/>
          </p:nvSpPr>
          <p:spPr bwMode="auto">
            <a:xfrm>
              <a:off x="3264" y="1968"/>
              <a:ext cx="912" cy="384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76200" y="350520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Referred to</a:t>
            </a:r>
            <a:endParaRPr lang="en-US"/>
          </a:p>
        </p:txBody>
      </p:sp>
      <p:grpSp>
        <p:nvGrpSpPr>
          <p:cNvPr id="4106" name="Group 10"/>
          <p:cNvGrpSpPr>
            <a:grpSpLocks/>
          </p:cNvGrpSpPr>
          <p:nvPr/>
        </p:nvGrpSpPr>
        <p:grpSpPr bwMode="auto">
          <a:xfrm>
            <a:off x="228600" y="4191000"/>
            <a:ext cx="8229600" cy="609600"/>
            <a:chOff x="288" y="2784"/>
            <a:chExt cx="5184" cy="384"/>
          </a:xfrm>
        </p:grpSpPr>
        <p:sp>
          <p:nvSpPr>
            <p:cNvPr id="4107" name="Rectangle 11"/>
            <p:cNvSpPr>
              <a:spLocks noChangeArrowheads="1"/>
            </p:cNvSpPr>
            <p:nvPr/>
          </p:nvSpPr>
          <p:spPr bwMode="auto">
            <a:xfrm>
              <a:off x="2688" y="2784"/>
              <a:ext cx="1824" cy="384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08" name="Rectangle 12"/>
            <p:cNvSpPr>
              <a:spLocks noChangeArrowheads="1"/>
            </p:cNvSpPr>
            <p:nvPr/>
          </p:nvSpPr>
          <p:spPr bwMode="auto">
            <a:xfrm>
              <a:off x="4608" y="2784"/>
              <a:ext cx="864" cy="384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000"/>
            </a:p>
          </p:txBody>
        </p:sp>
        <p:sp>
          <p:nvSpPr>
            <p:cNvPr id="4109" name="Rectangle 13"/>
            <p:cNvSpPr>
              <a:spLocks noChangeArrowheads="1"/>
            </p:cNvSpPr>
            <p:nvPr/>
          </p:nvSpPr>
          <p:spPr bwMode="auto">
            <a:xfrm>
              <a:off x="288" y="2784"/>
              <a:ext cx="2160" cy="336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10" name="Text Box 14"/>
            <p:cNvSpPr txBox="1">
              <a:spLocks noChangeArrowheads="1"/>
            </p:cNvSpPr>
            <p:nvPr/>
          </p:nvSpPr>
          <p:spPr bwMode="auto">
            <a:xfrm>
              <a:off x="288" y="2832"/>
              <a:ext cx="230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Community Audiology</a:t>
              </a:r>
              <a:endParaRPr lang="en-US" sz="2000"/>
            </a:p>
          </p:txBody>
        </p:sp>
        <p:sp>
          <p:nvSpPr>
            <p:cNvPr id="4111" name="Text Box 15"/>
            <p:cNvSpPr txBox="1">
              <a:spLocks noChangeArrowheads="1"/>
            </p:cNvSpPr>
            <p:nvPr/>
          </p:nvSpPr>
          <p:spPr bwMode="auto">
            <a:xfrm>
              <a:off x="2688" y="2832"/>
              <a:ext cx="1776" cy="288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Hospital Audiology</a:t>
              </a:r>
            </a:p>
          </p:txBody>
        </p:sp>
      </p:grpSp>
      <p:sp>
        <p:nvSpPr>
          <p:cNvPr id="4112" name="Text Box 16"/>
          <p:cNvSpPr txBox="1">
            <a:spLocks noChangeArrowheads="1"/>
          </p:cNvSpPr>
          <p:nvPr/>
        </p:nvSpPr>
        <p:spPr bwMode="auto">
          <a:xfrm>
            <a:off x="7010400" y="4343400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     </a:t>
            </a:r>
            <a:r>
              <a:rPr lang="en-US"/>
              <a:t>ENT</a:t>
            </a:r>
            <a:endParaRPr lang="en-US" sz="2000"/>
          </a:p>
        </p:txBody>
      </p:sp>
      <p:sp>
        <p:nvSpPr>
          <p:cNvPr id="4113" name="Text Box 17"/>
          <p:cNvSpPr txBox="1">
            <a:spLocks noChangeArrowheads="1"/>
          </p:cNvSpPr>
          <p:nvPr/>
        </p:nvSpPr>
        <p:spPr bwMode="auto">
          <a:xfrm>
            <a:off x="0" y="5334000"/>
            <a:ext cx="434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Referred to and operated by</a:t>
            </a:r>
            <a:endParaRPr lang="en-US" sz="2000"/>
          </a:p>
        </p:txBody>
      </p:sp>
      <p:sp>
        <p:nvSpPr>
          <p:cNvPr id="4114" name="Text Box 18"/>
          <p:cNvSpPr txBox="1">
            <a:spLocks noChangeArrowheads="1"/>
          </p:cNvSpPr>
          <p:nvPr/>
        </p:nvSpPr>
        <p:spPr bwMode="auto">
          <a:xfrm>
            <a:off x="4800600" y="5334000"/>
            <a:ext cx="1295400" cy="466725"/>
          </a:xfrm>
          <a:prstGeom prst="rect">
            <a:avLst/>
          </a:prstGeom>
          <a:noFill/>
          <a:ln w="9525">
            <a:solidFill>
              <a:srgbClr val="C8221A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  ENT</a:t>
            </a:r>
          </a:p>
        </p:txBody>
      </p:sp>
      <p:sp>
        <p:nvSpPr>
          <p:cNvPr id="4115" name="Line 19"/>
          <p:cNvSpPr>
            <a:spLocks noChangeShapeType="1"/>
          </p:cNvSpPr>
          <p:nvPr/>
        </p:nvSpPr>
        <p:spPr bwMode="auto">
          <a:xfrm>
            <a:off x="4572000" y="3200400"/>
            <a:ext cx="0" cy="6096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4116" name="Line 20"/>
          <p:cNvSpPr>
            <a:spLocks noChangeShapeType="1"/>
          </p:cNvSpPr>
          <p:nvPr/>
        </p:nvSpPr>
        <p:spPr bwMode="auto">
          <a:xfrm>
            <a:off x="3124200" y="4876800"/>
            <a:ext cx="1066800" cy="3810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4117" name="Line 21"/>
          <p:cNvSpPr>
            <a:spLocks noChangeShapeType="1"/>
          </p:cNvSpPr>
          <p:nvPr/>
        </p:nvSpPr>
        <p:spPr bwMode="auto">
          <a:xfrm>
            <a:off x="5257800" y="4876800"/>
            <a:ext cx="0" cy="3810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4118" name="Line 22"/>
          <p:cNvSpPr>
            <a:spLocks noChangeShapeType="1"/>
          </p:cNvSpPr>
          <p:nvPr/>
        </p:nvSpPr>
        <p:spPr bwMode="auto">
          <a:xfrm flipH="1">
            <a:off x="6781800" y="4953000"/>
            <a:ext cx="381000" cy="3048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Line 2"/>
          <p:cNvSpPr>
            <a:spLocks noChangeShapeType="1"/>
          </p:cNvSpPr>
          <p:nvPr/>
        </p:nvSpPr>
        <p:spPr bwMode="auto">
          <a:xfrm>
            <a:off x="4038600" y="838200"/>
            <a:ext cx="0" cy="6096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2438400" y="1752600"/>
            <a:ext cx="3276600" cy="466725"/>
          </a:xfrm>
          <a:prstGeom prst="rect">
            <a:avLst/>
          </a:prstGeom>
          <a:noFill/>
          <a:ln w="9525">
            <a:solidFill>
              <a:srgbClr val="3366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Community audiology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495800" y="838200"/>
            <a:ext cx="220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4-8 weeks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3733800" y="152400"/>
            <a:ext cx="685800" cy="466725"/>
          </a:xfrm>
          <a:prstGeom prst="rect">
            <a:avLst/>
          </a:prstGeom>
          <a:noFill/>
          <a:ln w="9525">
            <a:solidFill>
              <a:srgbClr val="3366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GP </a:t>
            </a:r>
          </a:p>
        </p:txBody>
      </p:sp>
      <p:sp>
        <p:nvSpPr>
          <p:cNvPr id="7174" name="Line 6"/>
          <p:cNvSpPr>
            <a:spLocks noChangeShapeType="1"/>
          </p:cNvSpPr>
          <p:nvPr/>
        </p:nvSpPr>
        <p:spPr bwMode="auto">
          <a:xfrm>
            <a:off x="4038600" y="2362200"/>
            <a:ext cx="0" cy="6096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4495800" y="2362200"/>
            <a:ext cx="220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4-8 weeks</a:t>
            </a: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2133600" y="3267075"/>
            <a:ext cx="3810000" cy="466725"/>
          </a:xfrm>
          <a:prstGeom prst="rect">
            <a:avLst/>
          </a:prstGeom>
          <a:noFill/>
          <a:ln w="9525">
            <a:solidFill>
              <a:srgbClr val="3366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ENT (+ hospital audiology)</a:t>
            </a:r>
          </a:p>
        </p:txBody>
      </p:sp>
      <p:sp>
        <p:nvSpPr>
          <p:cNvPr id="7177" name="Line 9"/>
          <p:cNvSpPr>
            <a:spLocks noChangeShapeType="1"/>
          </p:cNvSpPr>
          <p:nvPr/>
        </p:nvSpPr>
        <p:spPr bwMode="auto">
          <a:xfrm>
            <a:off x="4038600" y="3962400"/>
            <a:ext cx="0" cy="6096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4495800" y="3886200"/>
            <a:ext cx="464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‘watchful waiting’</a:t>
            </a:r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2133600" y="4800600"/>
            <a:ext cx="3886200" cy="466725"/>
          </a:xfrm>
          <a:prstGeom prst="rect">
            <a:avLst/>
          </a:prstGeom>
          <a:noFill/>
          <a:ln w="9525">
            <a:solidFill>
              <a:srgbClr val="3366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ENT (+ hospital audiology)</a:t>
            </a:r>
          </a:p>
        </p:txBody>
      </p:sp>
      <p:sp>
        <p:nvSpPr>
          <p:cNvPr id="7180" name="Line 12"/>
          <p:cNvSpPr>
            <a:spLocks noChangeShapeType="1"/>
          </p:cNvSpPr>
          <p:nvPr/>
        </p:nvSpPr>
        <p:spPr bwMode="auto">
          <a:xfrm>
            <a:off x="4038600" y="5410200"/>
            <a:ext cx="0" cy="6096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7181" name="Text Box 13"/>
          <p:cNvSpPr txBox="1">
            <a:spLocks noChangeArrowheads="1"/>
          </p:cNvSpPr>
          <p:nvPr/>
        </p:nvSpPr>
        <p:spPr bwMode="auto">
          <a:xfrm>
            <a:off x="4495800" y="5410200"/>
            <a:ext cx="464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waiting list for surgery (2-10 wks)</a:t>
            </a:r>
          </a:p>
        </p:txBody>
      </p:sp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3429000" y="6315075"/>
            <a:ext cx="1295400" cy="466725"/>
          </a:xfrm>
          <a:prstGeom prst="rect">
            <a:avLst/>
          </a:prstGeom>
          <a:noFill/>
          <a:ln w="9525">
            <a:solidFill>
              <a:srgbClr val="3366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Surgery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Line 2"/>
          <p:cNvSpPr>
            <a:spLocks noChangeShapeType="1"/>
          </p:cNvSpPr>
          <p:nvPr/>
        </p:nvSpPr>
        <p:spPr bwMode="auto">
          <a:xfrm flipH="1">
            <a:off x="3962400" y="1219200"/>
            <a:ext cx="533400" cy="6096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457200" y="2133600"/>
            <a:ext cx="4648200" cy="466725"/>
          </a:xfrm>
          <a:prstGeom prst="rect">
            <a:avLst/>
          </a:prstGeom>
          <a:noFill/>
          <a:ln w="9525">
            <a:solidFill>
              <a:srgbClr val="3366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Community or hospital audiology</a:t>
            </a: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7239000" y="12192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4-8 weeks</a:t>
            </a:r>
          </a:p>
        </p:txBody>
      </p:sp>
      <p:sp>
        <p:nvSpPr>
          <p:cNvPr id="11270" name="Line 6"/>
          <p:cNvSpPr>
            <a:spLocks noChangeShapeType="1"/>
          </p:cNvSpPr>
          <p:nvPr/>
        </p:nvSpPr>
        <p:spPr bwMode="auto">
          <a:xfrm>
            <a:off x="4495800" y="2743200"/>
            <a:ext cx="0" cy="6096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7239000" y="2743200"/>
            <a:ext cx="17526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12 weeks watchful waiting</a:t>
            </a:r>
          </a:p>
        </p:txBody>
      </p:sp>
      <p:sp>
        <p:nvSpPr>
          <p:cNvPr id="11272" name="Line 8"/>
          <p:cNvSpPr>
            <a:spLocks noChangeShapeType="1"/>
          </p:cNvSpPr>
          <p:nvPr/>
        </p:nvSpPr>
        <p:spPr bwMode="auto">
          <a:xfrm>
            <a:off x="4495800" y="4648200"/>
            <a:ext cx="0" cy="6096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7315200" y="4648200"/>
            <a:ext cx="175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waiting list</a:t>
            </a: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3886200" y="5553075"/>
            <a:ext cx="1295400" cy="466725"/>
          </a:xfrm>
          <a:prstGeom prst="rect">
            <a:avLst/>
          </a:prstGeom>
          <a:noFill/>
          <a:ln w="9525">
            <a:solidFill>
              <a:srgbClr val="3366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Surgery</a:t>
            </a:r>
          </a:p>
        </p:txBody>
      </p:sp>
      <p:sp>
        <p:nvSpPr>
          <p:cNvPr id="11275" name="Line 11"/>
          <p:cNvSpPr>
            <a:spLocks noChangeShapeType="1"/>
          </p:cNvSpPr>
          <p:nvPr/>
        </p:nvSpPr>
        <p:spPr bwMode="auto">
          <a:xfrm flipH="1">
            <a:off x="2438400" y="4343400"/>
            <a:ext cx="762000" cy="5334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1276" name="Text Box 12"/>
          <p:cNvSpPr txBox="1">
            <a:spLocks noChangeArrowheads="1"/>
          </p:cNvSpPr>
          <p:nvPr/>
        </p:nvSpPr>
        <p:spPr bwMode="auto">
          <a:xfrm>
            <a:off x="533400" y="4791075"/>
            <a:ext cx="1828800" cy="466725"/>
          </a:xfrm>
          <a:prstGeom prst="rect">
            <a:avLst/>
          </a:prstGeom>
          <a:noFill/>
          <a:ln w="9525">
            <a:solidFill>
              <a:srgbClr val="3366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ENT pre-op</a:t>
            </a:r>
          </a:p>
        </p:txBody>
      </p:sp>
      <p:sp>
        <p:nvSpPr>
          <p:cNvPr id="11277" name="Line 13"/>
          <p:cNvSpPr>
            <a:spLocks noChangeShapeType="1"/>
          </p:cNvSpPr>
          <p:nvPr/>
        </p:nvSpPr>
        <p:spPr bwMode="auto">
          <a:xfrm>
            <a:off x="2514600" y="5410200"/>
            <a:ext cx="838200" cy="2286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1278" name="Text Box 14"/>
          <p:cNvSpPr txBox="1">
            <a:spLocks noChangeArrowheads="1"/>
          </p:cNvSpPr>
          <p:nvPr/>
        </p:nvSpPr>
        <p:spPr bwMode="auto">
          <a:xfrm>
            <a:off x="533400" y="3648075"/>
            <a:ext cx="4648200" cy="466725"/>
          </a:xfrm>
          <a:prstGeom prst="rect">
            <a:avLst/>
          </a:prstGeom>
          <a:noFill/>
          <a:ln w="9525">
            <a:solidFill>
              <a:srgbClr val="3366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Community or hospital audiology</a:t>
            </a:r>
          </a:p>
        </p:txBody>
      </p:sp>
      <p:sp>
        <p:nvSpPr>
          <p:cNvPr id="11279" name="Text Box 15"/>
          <p:cNvSpPr txBox="1">
            <a:spLocks noChangeArrowheads="1"/>
          </p:cNvSpPr>
          <p:nvPr/>
        </p:nvSpPr>
        <p:spPr bwMode="auto">
          <a:xfrm>
            <a:off x="5791200" y="2124075"/>
            <a:ext cx="914400" cy="466725"/>
          </a:xfrm>
          <a:prstGeom prst="rect">
            <a:avLst/>
          </a:prstGeom>
          <a:noFill/>
          <a:ln w="9525">
            <a:solidFill>
              <a:srgbClr val="3366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ENT</a:t>
            </a:r>
          </a:p>
        </p:txBody>
      </p:sp>
      <p:sp>
        <p:nvSpPr>
          <p:cNvPr id="11280" name="Text Box 16"/>
          <p:cNvSpPr txBox="1">
            <a:spLocks noChangeArrowheads="1"/>
          </p:cNvSpPr>
          <p:nvPr/>
        </p:nvSpPr>
        <p:spPr bwMode="auto">
          <a:xfrm>
            <a:off x="5791200" y="3648075"/>
            <a:ext cx="914400" cy="466725"/>
          </a:xfrm>
          <a:prstGeom prst="rect">
            <a:avLst/>
          </a:prstGeom>
          <a:noFill/>
          <a:ln w="9525">
            <a:solidFill>
              <a:srgbClr val="3366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ENT</a:t>
            </a:r>
          </a:p>
        </p:txBody>
      </p:sp>
      <p:sp>
        <p:nvSpPr>
          <p:cNvPr id="11281" name="Line 17"/>
          <p:cNvSpPr>
            <a:spLocks noChangeShapeType="1"/>
          </p:cNvSpPr>
          <p:nvPr/>
        </p:nvSpPr>
        <p:spPr bwMode="auto">
          <a:xfrm>
            <a:off x="4953000" y="1219200"/>
            <a:ext cx="685800" cy="6858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1282" name="Line 18"/>
          <p:cNvSpPr>
            <a:spLocks noChangeShapeType="1"/>
          </p:cNvSpPr>
          <p:nvPr/>
        </p:nvSpPr>
        <p:spPr bwMode="auto">
          <a:xfrm>
            <a:off x="6248400" y="2743200"/>
            <a:ext cx="0" cy="6096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1283" name="Line 19"/>
          <p:cNvSpPr>
            <a:spLocks noChangeShapeType="1"/>
          </p:cNvSpPr>
          <p:nvPr/>
        </p:nvSpPr>
        <p:spPr bwMode="auto">
          <a:xfrm flipH="1">
            <a:off x="5562600" y="4572000"/>
            <a:ext cx="533400" cy="6096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1284" name="Text Box 20"/>
          <p:cNvSpPr txBox="1">
            <a:spLocks noChangeArrowheads="1"/>
          </p:cNvSpPr>
          <p:nvPr/>
        </p:nvSpPr>
        <p:spPr bwMode="auto">
          <a:xfrm>
            <a:off x="4343400" y="523875"/>
            <a:ext cx="685800" cy="466725"/>
          </a:xfrm>
          <a:prstGeom prst="rect">
            <a:avLst/>
          </a:prstGeom>
          <a:noFill/>
          <a:ln w="9525">
            <a:solidFill>
              <a:srgbClr val="3366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GP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79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ＭＳ Ｐゴシック</vt:lpstr>
      <vt:lpstr>Times</vt:lpstr>
      <vt:lpstr>Blank Presentation</vt:lpstr>
      <vt:lpstr>Overview of access into the system </vt:lpstr>
      <vt:lpstr>Slide 2</vt:lpstr>
      <vt:lpstr>Slide 3</vt:lpstr>
    </vt:vector>
  </TitlesOfParts>
  <Company>Microsoft Office 2004 User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2004 User</dc:creator>
  <cp:lastModifiedBy>rebeccacreamer</cp:lastModifiedBy>
  <cp:revision>6</cp:revision>
  <dcterms:created xsi:type="dcterms:W3CDTF">2010-05-26T14:23:52Z</dcterms:created>
  <dcterms:modified xsi:type="dcterms:W3CDTF">2010-09-15T14:07:06Z</dcterms:modified>
</cp:coreProperties>
</file>