
<file path=[Content_Types].xml><?xml version="1.0" encoding="utf-8"?>
<Types xmlns="http://schemas.openxmlformats.org/package/2006/content-types">
  <Override PartName="/ppt/theme/theme5.xml" ContentType="application/vnd.openxmlformats-officedocument.theme+xml"/>
  <Override PartName="/ppt/tags/tag8.xml" ContentType="application/vnd.openxmlformats-officedocument.presentationml.tags+xml"/>
  <Override PartName="/ppt/tags/tag140.xml" ContentType="application/vnd.openxmlformats-officedocument.presentationml.tags+xml"/>
  <Override PartName="/ppt/tags/tag238.xml" ContentType="application/vnd.openxmlformats-officedocument.presentationml.tags+xml"/>
  <Override PartName="/ppt/tags/tag285.xml" ContentType="application/vnd.openxmlformats-officedocument.presentationml.tags+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tags/tag424.xml" ContentType="application/vnd.openxmlformats-officedocument.presentationml.tags+xml"/>
  <Override PartName="/ppt/tags/tag471.xml" ContentType="application/vnd.openxmlformats-officedocument.presentationml.tags+xml"/>
  <Override PartName="/ppt/slideLayouts/slideLayout2.xml" ContentType="application/vnd.openxmlformats-officedocument.presentationml.slideLayout+xml"/>
  <Override PartName="/ppt/tags/tag216.xml" ContentType="application/vnd.openxmlformats-officedocument.presentationml.tags+xml"/>
  <Override PartName="/ppt/tags/tag263.xml" ContentType="application/vnd.openxmlformats-officedocument.presentationml.tags+xml"/>
  <Override PartName="/ppt/tags/tag402.xml" ContentType="application/vnd.openxmlformats-officedocument.presentationml.tags+xml"/>
  <Default Extension="xml" ContentType="application/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tags/tag38.xml" ContentType="application/vnd.openxmlformats-officedocument.presentationml.tags+xml"/>
  <Override PartName="/ppt/tags/tag85.xml" ContentType="application/vnd.openxmlformats-officedocument.presentationml.tags+xml"/>
  <Override PartName="/ppt/tags/tag241.xml" ContentType="application/vnd.openxmlformats-officedocument.presentationml.tags+xml"/>
  <Override PartName="/ppt/tags/tag339.xml" ContentType="application/vnd.openxmlformats-officedocument.presentationml.tags+xml"/>
  <Override PartName="/ppt/notesSlides/notesSlide16.xml" ContentType="application/vnd.openxmlformats-officedocument.presentationml.notesSlide+xml"/>
  <Override PartName="/ppt/tags/tag386.xml" ContentType="application/vnd.openxmlformats-officedocument.presentationml.tags+xml"/>
  <Override PartName="/ppt/slideLayouts/slideLayout102.xml" ContentType="application/vnd.openxmlformats-officedocument.presentationml.slideLayout+xml"/>
  <Override PartName="/ppt/tags/tag16.xml" ContentType="application/vnd.openxmlformats-officedocument.presentationml.tags+xml"/>
  <Override PartName="/ppt/tags/tag63.xml" ContentType="application/vnd.openxmlformats-officedocument.presentationml.tags+xml"/>
  <Override PartName="/ppt/tags/tag178.xml" ContentType="application/vnd.openxmlformats-officedocument.presentationml.tags+xml"/>
  <Override PartName="/ppt/tags/tag317.xml" ContentType="application/vnd.openxmlformats-officedocument.presentationml.tags+xml"/>
  <Override PartName="/ppt/tags/tag364.xml" ContentType="application/vnd.openxmlformats-officedocument.presentationml.tags+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tags/tag109.xml" ContentType="application/vnd.openxmlformats-officedocument.presentationml.tags+xml"/>
  <Override PartName="/ppt/tags/tag156.xml" ContentType="application/vnd.openxmlformats-officedocument.presentationml.tags+xml"/>
  <Override PartName="/ppt/tags/tag41.xml" ContentType="application/vnd.openxmlformats-officedocument.presentationml.tags+xml"/>
  <Override PartName="/ppt/notesSlides/notesSlide7.xml" ContentType="application/vnd.openxmlformats-officedocument.presentationml.notesSlide+xml"/>
  <Override PartName="/ppt/tags/tag279.xml" ContentType="application/vnd.openxmlformats-officedocument.presentationml.tags+xml"/>
  <Override PartName="/ppt/tags/tag342.xml" ContentType="application/vnd.openxmlformats-officedocument.presentationml.tags+xml"/>
  <Override PartName="/ppt/slideLayouts/slideLayout87.xml" ContentType="application/vnd.openxmlformats-officedocument.presentationml.slideLayout+xml"/>
  <Override PartName="/ppt/theme/theme10.xml" ContentType="application/vnd.openxmlformats-officedocument.theme+xml"/>
  <Override PartName="/ppt/tags/tag134.xml" ContentType="application/vnd.openxmlformats-officedocument.presentationml.tags+xml"/>
  <Override PartName="/ppt/tags/tag181.xml" ContentType="application/vnd.openxmlformats-officedocument.presentationml.tags+xml"/>
  <Override PartName="/ppt/tags/tag320.xml" ContentType="application/vnd.openxmlformats-officedocument.presentationml.tags+xml"/>
  <Override PartName="/ppt/tags/tag418.xml" ContentType="application/vnd.openxmlformats-officedocument.presentationml.tags+xml"/>
  <Override PartName="/ppt/tags/tag465.xml" ContentType="application/vnd.openxmlformats-officedocument.presentationml.tags+xml"/>
  <Override PartName="/ppt/slides/slide19.xml" ContentType="application/vnd.openxmlformats-officedocument.presentationml.slide+xml"/>
  <Override PartName="/ppt/slideLayouts/slideLayout118.xml" ContentType="application/vnd.openxmlformats-officedocument.presentationml.slideLayout+xml"/>
  <Override PartName="/ppt/tags/tag112.xml" ContentType="application/vnd.openxmlformats-officedocument.presentationml.tags+xml"/>
  <Override PartName="/ppt/tags/tag257.xml" ContentType="application/vnd.openxmlformats-officedocument.presentationml.tags+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tags/tag5.xml" ContentType="application/vnd.openxmlformats-officedocument.presentationml.tags+xml"/>
  <Override PartName="/ppt/tags/tag79.xml" ContentType="application/vnd.openxmlformats-officedocument.presentationml.tags+xml"/>
  <Override PartName="/ppt/tags/tag443.xml" ContentType="application/vnd.openxmlformats-officedocument.presentationml.tags+xml"/>
  <Default Extension="emf" ContentType="image/x-emf"/>
  <Override PartName="/ppt/slideLayouts/slideLayout43.xml" ContentType="application/vnd.openxmlformats-officedocument.presentationml.slideLayout+xml"/>
  <Override PartName="/ppt/slideLayouts/slideLayout90.xml" ContentType="application/vnd.openxmlformats-officedocument.presentationml.slideLayout+xml"/>
  <Override PartName="/ppt/tags/tag235.xml" ContentType="application/vnd.openxmlformats-officedocument.presentationml.tags+xml"/>
  <Override PartName="/ppt/tags/tag282.xml" ContentType="application/vnd.openxmlformats-officedocument.presentationml.tags+xml"/>
  <Override PartName="/ppt/tags/tag421.xml" ContentType="application/vnd.openxmlformats-officedocument.presentationml.tags+xml"/>
  <Override PartName="/ppt/slides/slide22.xml" ContentType="application/vnd.openxmlformats-officedocument.presentationml.slide+xml"/>
  <Override PartName="/ppt/tags/tag57.xml" ContentType="application/vnd.openxmlformats-officedocument.presentationml.tags+xml"/>
  <Override PartName="/ppt/tags/tag213.xml" ContentType="application/vnd.openxmlformats-officedocument.presentationml.tags+xml"/>
  <Override PartName="/ppt/tags/tag260.xml" ContentType="application/vnd.openxmlformats-officedocument.presentationml.tags+xml"/>
  <Override PartName="/ppt/tags/tag358.xml" ContentType="application/vnd.openxmlformats-officedocument.presentationml.tags+xml"/>
  <Override PartName="/ppt/slideLayouts/slideLayout21.xml" ContentType="application/vnd.openxmlformats-officedocument.presentationml.slideLayout+xml"/>
  <Override PartName="/ppt/slideLayouts/slideLayout121.xml" ContentType="application/vnd.openxmlformats-officedocument.presentationml.slideLayout+xml"/>
  <Override PartName="/ppt/tags/tag35.xml" ContentType="application/vnd.openxmlformats-officedocument.presentationml.tags+xml"/>
  <Override PartName="/ppt/tags/tag82.xml" ContentType="application/vnd.openxmlformats-officedocument.presentationml.tags+xml"/>
  <Override PartName="/ppt/tags/tag197.xml" ContentType="application/vnd.openxmlformats-officedocument.presentationml.tags+xml"/>
  <Override PartName="/ppt/notesSlides/notesSlide13.xml" ContentType="application/vnd.openxmlformats-officedocument.presentationml.notesSlide+xml"/>
  <Override PartName="/ppt/tags/tag336.xml" ContentType="application/vnd.openxmlformats-officedocument.presentationml.tags+xml"/>
  <Override PartName="/ppt/tags/tag383.xml" ContentType="application/vnd.openxmlformats-officedocument.presentationml.tags+xml"/>
  <Override PartName="/ppt/tags/tag128.xml" ContentType="application/vnd.openxmlformats-officedocument.presentationml.tags+xml"/>
  <Override PartName="/ppt/tags/tag175.xml" ContentType="application/vnd.openxmlformats-officedocument.presentationml.tags+xml"/>
  <Override PartName="/ppt/tags/tag459.xml" ContentType="application/vnd.openxmlformats-officedocument.presentationml.tags+xml"/>
  <Override PartName="/ppt/tags/tag13.xml" ContentType="application/vnd.openxmlformats-officedocument.presentationml.tags+xml"/>
  <Override PartName="/ppt/tags/tag60.xml" ContentType="application/vnd.openxmlformats-officedocument.presentationml.tags+xml"/>
  <Override PartName="/ppt/tags/tag298.xml" ContentType="application/vnd.openxmlformats-officedocument.presentationml.tags+xml"/>
  <Override PartName="/ppt/tags/tag314.xml" ContentType="application/vnd.openxmlformats-officedocument.presentationml.tags+xml"/>
  <Override PartName="/ppt/tags/tag361.xml" ContentType="application/vnd.openxmlformats-officedocument.presentationml.tags+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notesSlides/notesSlide4.xml" ContentType="application/vnd.openxmlformats-officedocument.presentationml.notesSlide+xml"/>
  <Override PartName="/ppt/tags/tag106.xml" ContentType="application/vnd.openxmlformats-officedocument.presentationml.tags+xml"/>
  <Override PartName="/ppt/tags/tag153.xml" ContentType="application/vnd.openxmlformats-officedocument.presentationml.tags+xml"/>
  <Override PartName="/ppt/tags/tag437.xml" ContentType="application/vnd.openxmlformats-officedocument.presentationml.tags+xml"/>
  <Override PartName="/ppt/tags/tag131.xml" ContentType="application/vnd.openxmlformats-officedocument.presentationml.tags+xml"/>
  <Override PartName="/ppt/tags/tag229.xml" ContentType="application/vnd.openxmlformats-officedocument.presentationml.tags+xml"/>
  <Override PartName="/ppt/tags/tag276.xml" ContentType="application/vnd.openxmlformats-officedocument.presentationml.tags+xml"/>
  <Override PartName="/ppt/tags/tag415.xml" ContentType="application/vnd.openxmlformats-officedocument.presentationml.tags+xml"/>
  <Override PartName="/ppt/tags/tag462.xml" ContentType="application/vnd.openxmlformats-officedocument.presentationml.tags+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tags/tag98.xml" ContentType="application/vnd.openxmlformats-officedocument.presentationml.tags+xml"/>
  <Override PartName="/ppt/tags/tag207.xml" ContentType="application/vnd.openxmlformats-officedocument.presentationml.tags+xml"/>
  <Override PartName="/ppt/tags/tag254.xml" ContentType="application/vnd.openxmlformats-officedocument.presentationml.tags+xml"/>
  <Override PartName="/ppt/tags/tag399.xml" ContentType="application/vnd.openxmlformats-officedocument.presentationml.tags+xml"/>
  <Override PartName="/ppt/slides/slide16.xml" ContentType="application/vnd.openxmlformats-officedocument.presentationml.slide+xml"/>
  <Override PartName="/ppt/slideLayouts/slideLayout15.xml" ContentType="application/vnd.openxmlformats-officedocument.presentationml.slideLayout+xml"/>
  <Override PartName="/ppt/tags/tag2.xml" ContentType="application/vnd.openxmlformats-officedocument.presentationml.tags+xml"/>
  <Override PartName="/ppt/slideLayouts/slideLayout62.xml" ContentType="application/vnd.openxmlformats-officedocument.presentationml.slideLayout+xml"/>
  <Override PartName="/ppt/slideLayouts/slideLayout115.xml" ContentType="application/vnd.openxmlformats-officedocument.presentationml.slideLayout+xml"/>
  <Override PartName="/ppt/tags/tag440.xml" ContentType="application/vnd.openxmlformats-officedocument.presentationml.tags+xml"/>
  <Override PartName="/ppt/tags/tag29.xml" ContentType="application/vnd.openxmlformats-officedocument.presentationml.tags+xml"/>
  <Override PartName="/ppt/tags/tag76.xml" ContentType="application/vnd.openxmlformats-officedocument.presentationml.tags+xml"/>
  <Override PartName="/ppt/tags/tag232.xml" ContentType="application/vnd.openxmlformats-officedocument.presentationml.tags+xml"/>
  <Override PartName="/ppt/tags/tag377.xml" ContentType="application/vnd.openxmlformats-officedocument.presentationml.tags+xml"/>
  <Override PartName="/ppt/slideLayouts/slideLayout40.xml" ContentType="application/vnd.openxmlformats-officedocument.presentationml.slideLayout+xml"/>
  <Override PartName="/ppt/tags/tag54.xml" ContentType="application/vnd.openxmlformats-officedocument.presentationml.tags+xml"/>
  <Override PartName="/ppt/tags/tag169.xml" ContentType="application/vnd.openxmlformats-officedocument.presentationml.tags+xml"/>
  <Override PartName="/ppt/tags/tag210.xml" ContentType="application/vnd.openxmlformats-officedocument.presentationml.tags+xml"/>
  <Override PartName="/ppt/tags/tag308.xml" ContentType="application/vnd.openxmlformats-officedocument.presentationml.tags+xml"/>
  <Override PartName="/ppt/tags/tag355.xml" ContentType="application/vnd.openxmlformats-officedocument.presentationml.tags+xml"/>
  <Override PartName="/ppt/tags/tag147.xml" ContentType="application/vnd.openxmlformats-officedocument.presentationml.tags+xml"/>
  <Override PartName="/ppt/tags/tag194.xml" ContentType="application/vnd.openxmlformats-officedocument.presentationml.tags+xml"/>
  <Override PartName="/ppt/tags/tag478.xml" ContentType="application/vnd.openxmlformats-officedocument.presentationml.tags+xml"/>
  <Override PartName="/ppt/tags/tag32.xml" ContentType="application/vnd.openxmlformats-officedocument.presentationml.tags+xml"/>
  <Override PartName="/ppt/notesSlides/notesSlide10.xml" ContentType="application/vnd.openxmlformats-officedocument.presentationml.notesSlide+xml"/>
  <Override PartName="/ppt/tags/tag333.xml" ContentType="application/vnd.openxmlformats-officedocument.presentationml.tags+xml"/>
  <Override PartName="/ppt/tags/tag380.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tags/tag10.xml" ContentType="application/vnd.openxmlformats-officedocument.presentationml.tags+xml"/>
  <Override PartName="/ppt/tags/tag125.xml" ContentType="application/vnd.openxmlformats-officedocument.presentationml.tags+xml"/>
  <Override PartName="/ppt/tags/tag172.xml" ContentType="application/vnd.openxmlformats-officedocument.presentationml.tags+xml"/>
  <Override PartName="/ppt/tags/tag311.xml" ContentType="application/vnd.openxmlformats-officedocument.presentationml.tags+xml"/>
  <Override PartName="/ppt/tags/tag409.xml" ContentType="application/vnd.openxmlformats-officedocument.presentationml.tags+xml"/>
  <Override PartName="/ppt/tags/tag456.xml" ContentType="application/vnd.openxmlformats-officedocument.presentationml.tags+xml"/>
  <Override PartName="/ppt/slideMasters/slideMaster2.xml" ContentType="application/vnd.openxmlformats-officedocument.presentationml.slideMaster+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tags/tag103.xml" ContentType="application/vnd.openxmlformats-officedocument.presentationml.tags+xml"/>
  <Override PartName="/ppt/tags/tag150.xml" ContentType="application/vnd.openxmlformats-officedocument.presentationml.tags+xml"/>
  <Override PartName="/ppt/tags/tag248.xml" ContentType="application/vnd.openxmlformats-officedocument.presentationml.tags+xml"/>
  <Override PartName="/ppt/tags/tag295.xml" ContentType="application/vnd.openxmlformats-officedocument.presentationml.tags+xml"/>
  <Override PartName="/ppt/tags/tag434.xml" ContentType="application/vnd.openxmlformats-officedocument.presentationml.tags+xml"/>
  <Override PartName="/ppt/slideLayouts/slideLayout56.xml" ContentType="application/vnd.openxmlformats-officedocument.presentationml.slideLayout+xml"/>
  <Override PartName="/ppt/tags/tag226.xml" ContentType="application/vnd.openxmlformats-officedocument.presentationml.tags+xml"/>
  <Override PartName="/ppt/tags/tag273.xml" ContentType="application/vnd.openxmlformats-officedocument.presentationml.tags+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tags/tag412.xml" ContentType="application/vnd.openxmlformats-officedocument.presentationml.tags+xml"/>
  <Override PartName="/ppt/slides/slide13.xml" ContentType="application/vnd.openxmlformats-officedocument.presentationml.slide+xml"/>
  <Override PartName="/ppt/slideLayouts/slideLayout112.xml" ContentType="application/vnd.openxmlformats-officedocument.presentationml.slideLayout+xml"/>
  <Override PartName="/ppt/tags/tag48.xml" ContentType="application/vnd.openxmlformats-officedocument.presentationml.tags+xml"/>
  <Override PartName="/ppt/tags/tag95.xml" ContentType="application/vnd.openxmlformats-officedocument.presentationml.tags+xml"/>
  <Override PartName="/ppt/tags/tag188.xml" ContentType="application/vnd.openxmlformats-officedocument.presentationml.tags+xml"/>
  <Override PartName="/ppt/tags/tag204.xml" ContentType="application/vnd.openxmlformats-officedocument.presentationml.tags+xml"/>
  <Override PartName="/ppt/tags/tag251.xml" ContentType="application/vnd.openxmlformats-officedocument.presentationml.tags+xml"/>
  <Override PartName="/ppt/tags/tag349.xml" ContentType="application/vnd.openxmlformats-officedocument.presentationml.tags+xml"/>
  <Override PartName="/ppt/tags/tag396.xml" ContentType="application/vnd.openxmlformats-officedocument.presentationml.tags+xml"/>
  <Override PartName="/ppt/slideLayouts/slideLayout12.xml" ContentType="application/vnd.openxmlformats-officedocument.presentationml.slideLayout+xml"/>
  <Override PartName="/ppt/tags/tag26.xml" ContentType="application/vnd.openxmlformats-officedocument.presentationml.tags+xml"/>
  <Override PartName="/ppt/tags/tag73.xml" ContentType="application/vnd.openxmlformats-officedocument.presentationml.tags+xml"/>
  <Override PartName="/ppt/tags/tag327.xml" ContentType="application/vnd.openxmlformats-officedocument.presentationml.tags+xml"/>
  <Override PartName="/ppt/tags/tag374.xml" ContentType="application/vnd.openxmlformats-officedocument.presentationml.tags+xml"/>
  <Override PartName="/ppt/tags/tag119.xml" ContentType="application/vnd.openxmlformats-officedocument.presentationml.tags+xml"/>
  <Override PartName="/ppt/tags/tag166.xml" ContentType="application/vnd.openxmlformats-officedocument.presentationml.tags+xml"/>
  <Override PartName="/ppt/theme/theme9.xml" ContentType="application/vnd.openxmlformats-officedocument.theme+xml"/>
  <Override PartName="/ppt/tags/tag51.xml" ContentType="application/vnd.openxmlformats-officedocument.presentationml.tags+xml"/>
  <Override PartName="/ppt/tags/tag289.xml" ContentType="application/vnd.openxmlformats-officedocument.presentationml.tags+xml"/>
  <Override PartName="/ppt/tags/tag305.xml" ContentType="application/vnd.openxmlformats-officedocument.presentationml.tags+xml"/>
  <Override PartName="/ppt/tags/tag352.xml" ContentType="application/vnd.openxmlformats-officedocument.presentationml.tags+xml"/>
  <Override PartName="/ppt/slideLayouts/slideLayout97.xml" ContentType="application/vnd.openxmlformats-officedocument.presentationml.slideLayout+xml"/>
  <Override PartName="/ppt/tags/tag144.xml" ContentType="application/vnd.openxmlformats-officedocument.presentationml.tags+xml"/>
  <Override PartName="/ppt/tags/tag191.xml" ContentType="application/vnd.openxmlformats-officedocument.presentationml.tags+xml"/>
  <Override PartName="/ppt/tags/tag330.xml" ContentType="application/vnd.openxmlformats-officedocument.presentationml.tags+xml"/>
  <Override PartName="/ppt/tags/tag428.xml" ContentType="application/vnd.openxmlformats-officedocument.presentationml.tags+xml"/>
  <Override PartName="/ppt/tags/tag475.xml" ContentType="application/vnd.openxmlformats-officedocument.presentationml.tags+xml"/>
  <Override PartName="/ppt/tags/tag122.xml" ContentType="application/vnd.openxmlformats-officedocument.presentationml.tags+xml"/>
  <Override PartName="/ppt/tags/tag267.xml" ContentType="application/vnd.openxmlformats-officedocument.presentationml.tags+xml"/>
  <Override PartName="/ppt/tags/tag406.xml" ContentType="application/vnd.openxmlformats-officedocument.presentationml.tags+xml"/>
  <Override PartName="/ppt/tags/tag453.xml" ContentType="application/vnd.openxmlformats-officedocument.presentationml.tags+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28.xml" ContentType="application/vnd.openxmlformats-officedocument.presentationml.slideLayout+xml"/>
  <Override PartName="/ppt/slideLayouts/slideLayout75.xml" ContentType="application/vnd.openxmlformats-officedocument.presentationml.slideLayout+xml"/>
  <Override PartName="/ppt/tags/tag89.xml" ContentType="application/vnd.openxmlformats-officedocument.presentationml.tags+xml"/>
  <Override PartName="/ppt/tags/tag245.xml" ContentType="application/vnd.openxmlformats-officedocument.presentationml.tags+xml"/>
  <Override PartName="/ppt/tags/tag292.xml" ContentType="application/vnd.openxmlformats-officedocument.presentationml.tags+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tags/tag100.xml" ContentType="application/vnd.openxmlformats-officedocument.presentationml.tags+xml"/>
  <Override PartName="/ppt/tags/tag368.xml" ContentType="application/vnd.openxmlformats-officedocument.presentationml.tags+xml"/>
  <Override PartName="/ppt/tags/tag431.xml" ContentType="application/vnd.openxmlformats-officedocument.presentationml.tags+xml"/>
  <Override PartName="/ppt/tags/tag67.xml" ContentType="application/vnd.openxmlformats-officedocument.presentationml.tags+xml"/>
  <Override PartName="/ppt/tags/tag223.xml" ContentType="application/vnd.openxmlformats-officedocument.presentationml.tags+xml"/>
  <Override PartName="/ppt/tags/tag270.xml" ContentType="application/vnd.openxmlformats-officedocument.presentationml.tags+xml"/>
  <Override PartName="/ppt/slides/slide10.xml" ContentType="application/vnd.openxmlformats-officedocument.presentationml.slide+xml"/>
  <Override PartName="/ppt/slideLayouts/slideLayout31.xml" ContentType="application/vnd.openxmlformats-officedocument.presentationml.slideLayout+xml"/>
  <Override PartName="/ppt/tags/tag45.xml" ContentType="application/vnd.openxmlformats-officedocument.presentationml.tags+xml"/>
  <Override PartName="/ppt/tags/tag92.xml" ContentType="application/vnd.openxmlformats-officedocument.presentationml.tags+xml"/>
  <Override PartName="/ppt/tags/tag201.xml" ContentType="application/vnd.openxmlformats-officedocument.presentationml.tags+xml"/>
  <Override PartName="/ppt/tags/tag346.xml" ContentType="application/vnd.openxmlformats-officedocument.presentationml.tags+xml"/>
  <Override PartName="/ppt/tags/tag393.xml" ContentType="application/vnd.openxmlformats-officedocument.presentationml.tags+xml"/>
  <Override PartName="/ppt/tags/tag138.xml" ContentType="application/vnd.openxmlformats-officedocument.presentationml.tags+xml"/>
  <Override PartName="/ppt/tags/tag185.xml" ContentType="application/vnd.openxmlformats-officedocument.presentationml.tags+xml"/>
  <Override PartName="/ppt/tags/tag324.xml" ContentType="application/vnd.openxmlformats-officedocument.presentationml.tags+xml"/>
  <Override PartName="/ppt/tags/tag371.xml" ContentType="application/vnd.openxmlformats-officedocument.presentationml.tags+xml"/>
  <Override PartName="/ppt/tags/tag469.xml" ContentType="application/vnd.openxmlformats-officedocument.presentationml.tags+xml"/>
  <Override PartName="/ppt/tags/tag23.xml" ContentType="application/vnd.openxmlformats-officedocument.presentationml.tags+xml"/>
  <Override PartName="/ppt/tags/tag70.xml" ContentType="application/vnd.openxmlformats-officedocument.presentationml.tags+xml"/>
  <Override PartName="/ppt/tags/tag116.xml" ContentType="application/vnd.openxmlformats-officedocument.presentationml.tags+xml"/>
  <Override PartName="/ppt/tags/tag163.xml" ContentType="application/vnd.openxmlformats-officedocument.presentationml.tags+xml"/>
  <Override PartName="/ppt/theme/theme6.xml" ContentType="application/vnd.openxmlformats-officedocument.theme+xml"/>
  <Override PartName="/ppt/slideLayouts/slideLayout69.xml" ContentType="application/vnd.openxmlformats-officedocument.presentationml.slideLayout+xml"/>
  <Override PartName="/ppt/tags/tag9.xml" ContentType="application/vnd.openxmlformats-officedocument.presentationml.tags+xml"/>
  <Override PartName="/ppt/tags/tag302.xml" ContentType="application/vnd.openxmlformats-officedocument.presentationml.tags+xml"/>
  <Override PartName="/ppt/tags/tag447.xml" ContentType="application/vnd.openxmlformats-officedocument.presentationml.tags+xml"/>
  <Default Extension="bin" ContentType="application/vnd.openxmlformats-officedocument.oleObject"/>
  <Override PartName="/ppt/tags/tag141.xml" ContentType="application/vnd.openxmlformats-officedocument.presentationml.tags+xml"/>
  <Override PartName="/ppt/tags/tag239.xml" ContentType="application/vnd.openxmlformats-officedocument.presentationml.tags+xml"/>
  <Override PartName="/ppt/tags/tag286.xml" ContentType="application/vnd.openxmlformats-officedocument.presentationml.tags+xml"/>
  <Override PartName="/ppt/tags/tag425.xml" ContentType="application/vnd.openxmlformats-officedocument.presentationml.tags+xml"/>
  <Override PartName="/ppt/tags/tag472.xml" ContentType="application/vnd.openxmlformats-officedocument.presentationml.tags+xml"/>
  <Override PartName="/ppt/slideLayouts/slideLayout47.xml" ContentType="application/vnd.openxmlformats-officedocument.presentationml.slideLayout+xml"/>
  <Override PartName="/ppt/slideLayouts/slideLayout94.xml" ContentType="application/vnd.openxmlformats-officedocument.presentationml.slideLayout+xml"/>
  <Override PartName="/ppt/tags/tag217.xml" ContentType="application/vnd.openxmlformats-officedocument.presentationml.tags+xml"/>
  <Override PartName="/ppt/tags/tag264.xml" ContentType="application/vnd.openxmlformats-officedocument.presentationml.tags+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tags/tag39.xml" ContentType="application/vnd.openxmlformats-officedocument.presentationml.tags+xml"/>
  <Override PartName="/ppt/tags/tag86.xml" ContentType="application/vnd.openxmlformats-officedocument.presentationml.tags+xml"/>
  <Override PartName="/ppt/notesSlides/notesSlide17.xml" ContentType="application/vnd.openxmlformats-officedocument.presentationml.notesSlide+xml"/>
  <Override PartName="/ppt/tags/tag387.xml" ContentType="application/vnd.openxmlformats-officedocument.presentationml.tags+xml"/>
  <Override PartName="/ppt/tags/tag403.xml" ContentType="application/vnd.openxmlformats-officedocument.presentationml.tags+xml"/>
  <Override PartName="/ppt/tags/tag450.xml" ContentType="application/vnd.openxmlformats-officedocument.presentationml.tags+xml"/>
  <Override PartName="/ppt/slideLayouts/slideLayout103.xml" ContentType="application/vnd.openxmlformats-officedocument.presentationml.slideLayout+xml"/>
  <Override PartName="/ppt/tags/tag179.xml" ContentType="application/vnd.openxmlformats-officedocument.presentationml.tags+xml"/>
  <Override PartName="/ppt/tags/tag242.xml" ContentType="application/vnd.openxmlformats-officedocument.presentationml.tags+xml"/>
  <Override PartName="/ppt/slideLayouts/slideLayout50.xml" ContentType="application/vnd.openxmlformats-officedocument.presentationml.slideLayout+xml"/>
  <Override PartName="/ppt/tags/tag17.xml" ContentType="application/vnd.openxmlformats-officedocument.presentationml.tags+xml"/>
  <Override PartName="/ppt/tags/tag64.xml" ContentType="application/vnd.openxmlformats-officedocument.presentationml.tags+xml"/>
  <Override PartName="/ppt/tags/tag220.xml" ContentType="application/vnd.openxmlformats-officedocument.presentationml.tags+xml"/>
  <Override PartName="/ppt/tags/tag318.xml" ContentType="application/vnd.openxmlformats-officedocument.presentationml.tags+xml"/>
  <Override PartName="/ppt/tags/tag365.xml" ContentType="application/vnd.openxmlformats-officedocument.presentationml.tags+xml"/>
  <Override PartName="/ppt/slideMasters/slideMaster9.xml" ContentType="application/vnd.openxmlformats-officedocument.presentationml.slideMaster+xml"/>
  <Override PartName="/ppt/notesSlides/notesSlide8.xml" ContentType="application/vnd.openxmlformats-officedocument.presentationml.notesSlide+xml"/>
  <Override PartName="/ppt/tags/tag157.xml" ContentType="application/vnd.openxmlformats-officedocument.presentationml.tags+xml"/>
  <Override PartName="/ppt/tags/tag343.xml" ContentType="application/vnd.openxmlformats-officedocument.presentationml.tags+xml"/>
  <Override PartName="/ppt/tags/tag390.xml" ContentType="application/vnd.openxmlformats-officedocument.presentationml.tags+xml"/>
  <Override PartName="/ppt/tags/tag42.xml" ContentType="application/vnd.openxmlformats-officedocument.presentationml.tags+xml"/>
  <Override PartName="/ppt/tags/tag135.xml" ContentType="application/vnd.openxmlformats-officedocument.presentationml.tags+xml"/>
  <Override PartName="/ppt/tags/tag182.xml" ContentType="application/vnd.openxmlformats-officedocument.presentationml.tags+xml"/>
  <Override PartName="/ppt/slideLayouts/slideLayout88.xml" ContentType="application/vnd.openxmlformats-officedocument.presentationml.slideLayout+xml"/>
  <Override PartName="/ppt/theme/theme11.xml" ContentType="application/vnd.openxmlformats-officedocument.theme+xml"/>
  <Override PartName="/ppt/tags/tag20.xml" ContentType="application/vnd.openxmlformats-officedocument.presentationml.tags+xml"/>
  <Override PartName="/ppt/tags/tag321.xml" ContentType="application/vnd.openxmlformats-officedocument.presentationml.tags+xml"/>
  <Override PartName="/ppt/tags/tag419.xml" ContentType="application/vnd.openxmlformats-officedocument.presentationml.tags+xml"/>
  <Override PartName="/ppt/tags/tag466.xml" ContentType="application/vnd.openxmlformats-officedocument.presentationml.tags+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tags/tag6.xml" ContentType="application/vnd.openxmlformats-officedocument.presentationml.tags+xml"/>
  <Override PartName="/ppt/slideLayouts/slideLayout119.xml" ContentType="application/vnd.openxmlformats-officedocument.presentationml.slideLayout+xml"/>
  <Override PartName="/ppt/tags/tag113.xml" ContentType="application/vnd.openxmlformats-officedocument.presentationml.tags+xml"/>
  <Override PartName="/ppt/tags/tag160.xml" ContentType="application/vnd.openxmlformats-officedocument.presentationml.tags+xml"/>
  <Override PartName="/ppt/tags/tag258.xml" ContentType="application/vnd.openxmlformats-officedocument.presentationml.tags+xml"/>
  <Override PartName="/ppt/tags/tag444.xml" ContentType="application/vnd.openxmlformats-officedocument.presentationml.tags+xml"/>
  <Override PartName="/ppt/slideMasters/slideMaster1.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tags/tag102.xml" ContentType="application/vnd.openxmlformats-officedocument.presentationml.tags+xml"/>
  <Override PartName="/ppt/tags/tag236.xml" ContentType="application/vnd.openxmlformats-officedocument.presentationml.tags+xml"/>
  <Override PartName="/ppt/tags/tag283.xml" ContentType="application/vnd.openxmlformats-officedocument.presentationml.tags+xml"/>
  <Override PartName="/ppt/tags/tag433.xml" ContentType="application/vnd.openxmlformats-officedocument.presentationml.tags+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tags/tag58.xml" ContentType="application/vnd.openxmlformats-officedocument.presentationml.tags+xml"/>
  <Override PartName="/ppt/tags/tag69.xml" ContentType="application/vnd.openxmlformats-officedocument.presentationml.tags+xml"/>
  <Override PartName="/ppt/tags/tag225.xml" ContentType="application/vnd.openxmlformats-officedocument.presentationml.tags+xml"/>
  <Override PartName="/ppt/tags/tag272.xml" ContentType="application/vnd.openxmlformats-officedocument.presentationml.tags+xml"/>
  <Override PartName="/ppt/tags/tag359.xml" ContentType="application/vnd.openxmlformats-officedocument.presentationml.tags+xml"/>
  <Override PartName="/ppt/tags/tag411.xml" ContentType="application/vnd.openxmlformats-officedocument.presentationml.tags+xml"/>
  <Override PartName="/ppt/tags/tag422.xml" ContentType="application/vnd.openxmlformats-officedocument.presentationml.tags+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tags/tag47.xml" ContentType="application/vnd.openxmlformats-officedocument.presentationml.tags+xml"/>
  <Override PartName="/ppt/tags/tag94.xml" ContentType="application/vnd.openxmlformats-officedocument.presentationml.tags+xml"/>
  <Override PartName="/ppt/tags/tag198.xml" ContentType="application/vnd.openxmlformats-officedocument.presentationml.tags+xml"/>
  <Override PartName="/ppt/tags/tag203.xml" ContentType="application/vnd.openxmlformats-officedocument.presentationml.tags+xml"/>
  <Override PartName="/ppt/tags/tag214.xml" ContentType="application/vnd.openxmlformats-officedocument.presentationml.tags+xml"/>
  <Override PartName="/ppt/tags/tag250.xml" ContentType="application/vnd.openxmlformats-officedocument.presentationml.tags+xml"/>
  <Override PartName="/ppt/tags/tag261.xml" ContentType="application/vnd.openxmlformats-officedocument.presentationml.tags+xml"/>
  <Override PartName="/ppt/tags/tag348.xml" ContentType="application/vnd.openxmlformats-officedocument.presentationml.tags+xml"/>
  <Override PartName="/ppt/tags/tag395.xml" ContentType="application/vnd.openxmlformats-officedocument.presentationml.tags+xml"/>
  <Override PartName="/ppt/tags/tag400.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ags/tag36.xml" ContentType="application/vnd.openxmlformats-officedocument.presentationml.tags+xml"/>
  <Override PartName="/ppt/tags/tag83.xml" ContentType="application/vnd.openxmlformats-officedocument.presentationml.tags+xml"/>
  <Override PartName="/ppt/tags/tag187.xml" ContentType="application/vnd.openxmlformats-officedocument.presentationml.tags+xml"/>
  <Override PartName="/ppt/tags/tag337.xml" ContentType="application/vnd.openxmlformats-officedocument.presentationml.tags+xml"/>
  <Override PartName="/ppt/notesSlides/notesSlide14.xml" ContentType="application/vnd.openxmlformats-officedocument.presentationml.notesSlide+xml"/>
  <Override PartName="/ppt/tags/tag384.xml" ContentType="application/vnd.openxmlformats-officedocument.presentationml.tags+xml"/>
  <Override PartName="/ppt/slideLayouts/slideLayout100.xml" ContentType="application/vnd.openxmlformats-officedocument.presentationml.slideLayout+xml"/>
  <Override PartName="/ppt/tags/tag14.xml" ContentType="application/vnd.openxmlformats-officedocument.presentationml.tags+xml"/>
  <Override PartName="/ppt/tags/tag25.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118.xml" ContentType="application/vnd.openxmlformats-officedocument.presentationml.tags+xml"/>
  <Override PartName="/ppt/tags/tag129.xml" ContentType="application/vnd.openxmlformats-officedocument.presentationml.tags+xml"/>
  <Override PartName="/ppt/tags/tag165.xml" ContentType="application/vnd.openxmlformats-officedocument.presentationml.tags+xml"/>
  <Override PartName="/ppt/tags/tag176.xml" ContentType="application/vnd.openxmlformats-officedocument.presentationml.tags+xml"/>
  <Override PartName="/ppt/tags/tag315.xml" ContentType="application/vnd.openxmlformats-officedocument.presentationml.tags+xml"/>
  <Override PartName="/ppt/tags/tag326.xml" ContentType="application/vnd.openxmlformats-officedocument.presentationml.tags+xml"/>
  <Override PartName="/ppt/tags/tag362.xml" ContentType="application/vnd.openxmlformats-officedocument.presentationml.tags+xml"/>
  <Override PartName="/ppt/tags/tag373.xml" ContentType="application/vnd.openxmlformats-officedocument.presentationml.tags+xml"/>
  <Override PartName="/ppt/slideMasters/slideMaster6.xml" ContentType="application/vnd.openxmlformats-officedocument.presentationml.slideMaster+xml"/>
  <Override PartName="/ppt/theme/theme8.xml" ContentType="application/vnd.openxmlformats-officedocument.theme+xml"/>
  <Override PartName="/ppt/tags/tag50.xml" ContentType="application/vnd.openxmlformats-officedocument.presentationml.tags+xml"/>
  <Override PartName="/ppt/tags/tag107.xml" ContentType="application/vnd.openxmlformats-officedocument.presentationml.tags+xml"/>
  <Override PartName="/ppt/tags/tag154.xml" ContentType="application/vnd.openxmlformats-officedocument.presentationml.tags+xml"/>
  <Override PartName="/ppt/tags/tag299.xml" ContentType="application/vnd.openxmlformats-officedocument.presentationml.tags+xml"/>
  <Override PartName="/ppt/tags/tag304.xml" ContentType="application/vnd.openxmlformats-officedocument.presentationml.tags+xml"/>
  <Override PartName="/ppt/tags/tag351.xml" ContentType="application/vnd.openxmlformats-officedocument.presentationml.tags+xml"/>
  <Override PartName="/ppt/tags/tag438.xml" ContentType="application/vnd.openxmlformats-officedocument.presentationml.tags+xml"/>
  <Override PartName="/ppt/tags/tag449.xml" ContentType="application/vnd.openxmlformats-officedocument.presentationml.tags+xml"/>
  <Override PartName="/ppt/notesSlides/notesSlide5.xml" ContentType="application/vnd.openxmlformats-officedocument.presentationml.notesSlide+xml"/>
  <Override PartName="/ppt/tags/tag143.xml" ContentType="application/vnd.openxmlformats-officedocument.presentationml.tags+xml"/>
  <Override PartName="/ppt/tags/tag190.xml" ContentType="application/vnd.openxmlformats-officedocument.presentationml.tags+xml"/>
  <Override PartName="/ppt/tags/tag277.xml" ContentType="application/vnd.openxmlformats-officedocument.presentationml.tags+xml"/>
  <Override PartName="/ppt/tags/tag288.xml" ContentType="application/vnd.openxmlformats-officedocument.presentationml.tags+xml"/>
  <Override PartName="/ppt/tags/tag340.xml" ContentType="application/vnd.openxmlformats-officedocument.presentationml.tags+xml"/>
  <Override PartName="/ppt/tags/tag427.xml" ContentType="application/vnd.openxmlformats-officedocument.presentationml.tags+xml"/>
  <Override PartName="/ppt/tags/tag474.xml" ContentType="application/vnd.openxmlformats-officedocument.presentationml.tags+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tags/tag132.xml" ContentType="application/vnd.openxmlformats-officedocument.presentationml.tags+xml"/>
  <Override PartName="/ppt/tags/tag219.xml" ContentType="application/vnd.openxmlformats-officedocument.presentationml.tags+xml"/>
  <Override PartName="/ppt/tags/tag266.xml" ContentType="application/vnd.openxmlformats-officedocument.presentationml.tags+xml"/>
  <Override PartName="/ppt/tags/tag416.xml" ContentType="application/vnd.openxmlformats-officedocument.presentationml.tags+xml"/>
  <Override PartName="/ppt/tags/tag463.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tags/tag99.xml" ContentType="application/vnd.openxmlformats-officedocument.presentationml.tags+xml"/>
  <Override PartName="/ppt/tags/tag110.xml" ContentType="application/vnd.openxmlformats-officedocument.presentationml.tags+xml"/>
  <Override PartName="/ppt/tags/tag121.xml" ContentType="application/vnd.openxmlformats-officedocument.presentationml.tags+xml"/>
  <Override PartName="/ppt/tags/tag208.xml" ContentType="application/vnd.openxmlformats-officedocument.presentationml.tags+xml"/>
  <Override PartName="/ppt/tags/tag255.xml" ContentType="application/vnd.openxmlformats-officedocument.presentationml.tags+xml"/>
  <Override PartName="/ppt/tags/tag389.xml" ContentType="application/vnd.openxmlformats-officedocument.presentationml.tags+xml"/>
  <Override PartName="/ppt/tags/tag405.xml" ContentType="application/vnd.openxmlformats-officedocument.presentationml.tags+xml"/>
  <Override PartName="/ppt/tags/tag452.xml" ContentType="application/vnd.openxmlformats-officedocument.presentationml.tags+xml"/>
  <Override PartName="/ppt/notesSlides/notesSlide19.xml" ContentType="application/vnd.openxmlformats-officedocument.presentationml.notesSlide+xml"/>
  <Override PartName="/ppt/slideLayouts/slideLayout16.xml" ContentType="application/vnd.openxmlformats-officedocument.presentationml.slideLayout+xml"/>
  <Override PartName="/ppt/tags/tag3.xml" ContentType="application/vnd.openxmlformats-officedocument.presentationml.tags+xml"/>
  <Override PartName="/ppt/slideLayouts/slideLayout63.xml" ContentType="application/vnd.openxmlformats-officedocument.presentationml.slideLayout+xml"/>
  <Override PartName="/ppt/slideLayouts/slideLayout105.xml" ContentType="application/vnd.openxmlformats-officedocument.presentationml.slideLayout+xml"/>
  <Default Extension="jpeg" ContentType="image/jpeg"/>
  <Override PartName="/ppt/tags/tag77.xml" ContentType="application/vnd.openxmlformats-officedocument.presentationml.tags+xml"/>
  <Override PartName="/ppt/tags/tag88.xml" ContentType="application/vnd.openxmlformats-officedocument.presentationml.tags+xml"/>
  <Override PartName="/ppt/tags/tag233.xml" ContentType="application/vnd.openxmlformats-officedocument.presentationml.tags+xml"/>
  <Override PartName="/ppt/tags/tag244.xml" ContentType="application/vnd.openxmlformats-officedocument.presentationml.tags+xml"/>
  <Override PartName="/ppt/tags/tag280.xml" ContentType="application/vnd.openxmlformats-officedocument.presentationml.tags+xml"/>
  <Override PartName="/ppt/tags/tag291.xml" ContentType="application/vnd.openxmlformats-officedocument.presentationml.tags+xml"/>
  <Override PartName="/ppt/tags/tag378.xml" ContentType="application/vnd.openxmlformats-officedocument.presentationml.tags+xml"/>
  <Override PartName="/ppt/tags/tag430.xml" ContentType="application/vnd.openxmlformats-officedocument.presentationml.tags+xml"/>
  <Override PartName="/ppt/tags/tag441.xml" ContentType="application/vnd.openxmlformats-officedocument.presentationml.tags+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tags/tag19.xml" ContentType="application/vnd.openxmlformats-officedocument.presentationml.tags+xml"/>
  <Override PartName="/ppt/tags/tag66.xml" ContentType="application/vnd.openxmlformats-officedocument.presentationml.tags+xml"/>
  <Override PartName="/ppt/tags/tag222.xml" ContentType="application/vnd.openxmlformats-officedocument.presentationml.tags+xml"/>
  <Override PartName="/ppt/tags/tag367.xml" ContentType="application/vnd.openxmlformats-officedocument.presentationml.tags+xml"/>
  <Override PartName="/ppt/slides/slide20.xml" ContentType="application/vnd.openxmlformats-officedocument.presentationml.slide+xml"/>
  <Override PartName="/ppt/slideLayouts/slideLayout30.xml" ContentType="application/vnd.openxmlformats-officedocument.presentationml.slideLayout+xml"/>
  <Override PartName="/ppt/tags/tag55.xml" ContentType="application/vnd.openxmlformats-officedocument.presentationml.tags+xml"/>
  <Override PartName="/ppt/tags/tag159.xml" ContentType="application/vnd.openxmlformats-officedocument.presentationml.tags+xml"/>
  <Override PartName="/ppt/tags/tag211.xml" ContentType="application/vnd.openxmlformats-officedocument.presentationml.tags+xml"/>
  <Override PartName="/ppt/tags/tag309.xml" ContentType="application/vnd.openxmlformats-officedocument.presentationml.tags+xml"/>
  <Override PartName="/ppt/tags/tag345.xml" ContentType="application/vnd.openxmlformats-officedocument.presentationml.tags+xml"/>
  <Override PartName="/ppt/tags/tag356.xml" ContentType="application/vnd.openxmlformats-officedocument.presentationml.tags+xml"/>
  <Override PartName="/ppt/tags/tag392.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tags/tag137.xml" ContentType="application/vnd.openxmlformats-officedocument.presentationml.tags+xml"/>
  <Override PartName="/ppt/tags/tag148.xml" ContentType="application/vnd.openxmlformats-officedocument.presentationml.tags+xml"/>
  <Override PartName="/ppt/tags/tag184.xml" ContentType="application/vnd.openxmlformats-officedocument.presentationml.tags+xml"/>
  <Override PartName="/ppt/tags/tag195.xml" ContentType="application/vnd.openxmlformats-officedocument.presentationml.tags+xml"/>
  <Override PartName="/ppt/tags/tag200.xml" ContentType="application/vnd.openxmlformats-officedocument.presentationml.tags+xml"/>
  <Override PartName="/ppt/notesSlides/notesSlide11.xml" ContentType="application/vnd.openxmlformats-officedocument.presentationml.notesSlide+xml"/>
  <Override PartName="/ppt/tags/tag334.xml" ContentType="application/vnd.openxmlformats-officedocument.presentationml.tags+xml"/>
  <Override PartName="/ppt/tags/tag381.xml" ContentType="application/vnd.openxmlformats-officedocument.presentationml.tags+xml"/>
  <Override PartName="/ppt/tags/tag479.xml" ContentType="application/vnd.openxmlformats-officedocument.presentationml.tags+xml"/>
  <Override PartName="/ppt/tags/tag22.xml" ContentType="application/vnd.openxmlformats-officedocument.presentationml.tags+xml"/>
  <Override PartName="/ppt/tags/tag126.xml" ContentType="application/vnd.openxmlformats-officedocument.presentationml.tags+xml"/>
  <Override PartName="/ppt/tags/tag173.xml" ContentType="application/vnd.openxmlformats-officedocument.presentationml.tags+xml"/>
  <Override PartName="/ppt/tags/tag323.xml" ContentType="application/vnd.openxmlformats-officedocument.presentationml.tags+xml"/>
  <Override PartName="/ppt/tags/tag370.xml" ContentType="application/vnd.openxmlformats-officedocument.presentationml.tags+xml"/>
  <Override PartName="/ppt/tags/tag457.xml" ContentType="application/vnd.openxmlformats-officedocument.presentationml.tags+xml"/>
  <Override PartName="/ppt/tags/tag468.xml" ContentType="application/vnd.openxmlformats-officedocument.presentationml.tags+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ags/tag11.xml" ContentType="application/vnd.openxmlformats-officedocument.presentationml.tags+xml"/>
  <Override PartName="/ppt/tags/tag115.xml" ContentType="application/vnd.openxmlformats-officedocument.presentationml.tags+xml"/>
  <Override PartName="/ppt/tags/tag162.xml" ContentType="application/vnd.openxmlformats-officedocument.presentationml.tags+xml"/>
  <Override PartName="/ppt/tags/tag249.xml" ContentType="application/vnd.openxmlformats-officedocument.presentationml.tags+xml"/>
  <Override PartName="/ppt/tags/tag296.xml" ContentType="application/vnd.openxmlformats-officedocument.presentationml.tags+xml"/>
  <Override PartName="/ppt/tags/tag301.xml" ContentType="application/vnd.openxmlformats-officedocument.presentationml.tags+xml"/>
  <Override PartName="/ppt/tags/tag312.xml" ContentType="application/vnd.openxmlformats-officedocument.presentationml.tags+xml"/>
  <Override PartName="/ppt/tags/tag446.xml" ContentType="application/vnd.openxmlformats-officedocument.presentationml.tags+xml"/>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tags/tag104.xml" ContentType="application/vnd.openxmlformats-officedocument.presentationml.tags+xml"/>
  <Override PartName="/ppt/tags/tag151.xml" ContentType="application/vnd.openxmlformats-officedocument.presentationml.tags+xml"/>
  <Override PartName="/ppt/tags/tag435.xml" ContentType="application/vnd.openxmlformats-officedocument.presentationml.tags+xml"/>
  <Override PartName="/ppt/tags/tag227.xml" ContentType="application/vnd.openxmlformats-officedocument.presentationml.tags+xml"/>
  <Override PartName="/ppt/tags/tag274.xml" ContentType="application/vnd.openxmlformats-officedocument.presentationml.tags+xml"/>
  <Override PartName="/ppt/tags/tag413.xml" ContentType="application/vnd.openxmlformats-officedocument.presentationml.tags+xml"/>
  <Override PartName="/ppt/tags/tag460.xml" ContentType="application/vnd.openxmlformats-officedocument.presentationml.tags+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tags/tag49.xml" ContentType="application/vnd.openxmlformats-officedocument.presentationml.tags+xml"/>
  <Override PartName="/ppt/tags/tag96.xml" ContentType="application/vnd.openxmlformats-officedocument.presentationml.tags+xml"/>
  <Override PartName="/ppt/tags/tag205.xml" ContentType="application/vnd.openxmlformats-officedocument.presentationml.tags+xml"/>
  <Override PartName="/ppt/tags/tag252.xml" ContentType="application/vnd.openxmlformats-officedocument.presentationml.tags+xml"/>
  <Override PartName="/ppt/tags/tag397.xml" ContentType="application/vnd.openxmlformats-officedocument.presentationml.tags+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tags/tag189.xml" ContentType="application/vnd.openxmlformats-officedocument.presentationml.tags+xml"/>
  <Override PartName="/ppt/tableStyles.xml" ContentType="application/vnd.openxmlformats-officedocument.presentationml.tableStyles+xml"/>
  <Override PartName="/ppt/tags/tag27.xml" ContentType="application/vnd.openxmlformats-officedocument.presentationml.tags+xml"/>
  <Override PartName="/ppt/tags/tag74.xml" ContentType="application/vnd.openxmlformats-officedocument.presentationml.tags+xml"/>
  <Override PartName="/ppt/tags/tag230.xml" ContentType="application/vnd.openxmlformats-officedocument.presentationml.tags+xml"/>
  <Override PartName="/ppt/tags/tag328.xml" ContentType="application/vnd.openxmlformats-officedocument.presentationml.tags+xml"/>
  <Override PartName="/ppt/tags/tag375.xml" ContentType="application/vnd.openxmlformats-officedocument.presentationml.tags+xml"/>
  <Override PartName="/ppt/tags/tag52.xml" ContentType="application/vnd.openxmlformats-officedocument.presentationml.tags+xml"/>
  <Override PartName="/ppt/tags/tag167.xml" ContentType="application/vnd.openxmlformats-officedocument.presentationml.tags+xml"/>
  <Override PartName="/ppt/tags/tag306.xml" ContentType="application/vnd.openxmlformats-officedocument.presentationml.tags+xml"/>
  <Override PartName="/ppt/tags/tag353.xml" ContentType="application/vnd.openxmlformats-officedocument.presentationml.tags+xml"/>
  <Override PartName="/ppt/tags/tag145.xml" ContentType="application/vnd.openxmlformats-officedocument.presentationml.tags+xml"/>
  <Override PartName="/ppt/tags/tag192.xml" ContentType="application/vnd.openxmlformats-officedocument.presentationml.tags+xml"/>
  <Override PartName="/ppt/tags/tag429.xml" ContentType="application/vnd.openxmlformats-officedocument.presentationml.tags+xml"/>
  <Override PartName="/ppt/tags/tag476.xml" ContentType="application/vnd.openxmlformats-officedocument.presentationml.tags+xml"/>
  <Override PartName="/ppt/slideLayouts/slideLayout98.xml" ContentType="application/vnd.openxmlformats-officedocument.presentationml.slideLayout+xml"/>
  <Override PartName="/ppt/tags/tag30.xml" ContentType="application/vnd.openxmlformats-officedocument.presentationml.tags+xml"/>
  <Override PartName="/ppt/tags/tag268.xml" ContentType="application/vnd.openxmlformats-officedocument.presentationml.tags+xml"/>
  <Override PartName="/ppt/tags/tag331.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tags/tag123.xml" ContentType="application/vnd.openxmlformats-officedocument.presentationml.tags+xml"/>
  <Override PartName="/ppt/tags/tag170.xml" ContentType="application/vnd.openxmlformats-officedocument.presentationml.tags+xml"/>
  <Override PartName="/ppt/tags/tag407.xml" ContentType="application/vnd.openxmlformats-officedocument.presentationml.tags+xml"/>
  <Override PartName="/ppt/tags/tag454.xml" ContentType="application/vnd.openxmlformats-officedocument.presentationml.tags+xml"/>
  <Override PartName="/ppt/slideLayouts/slideLayout107.xml" ContentType="application/vnd.openxmlformats-officedocument.presentationml.slideLayout+xml"/>
  <Override PartName="/ppt/tags/tag101.xml" ContentType="application/vnd.openxmlformats-officedocument.presentationml.tags+xml"/>
  <Override PartName="/ppt/tags/tag246.xml" ContentType="application/vnd.openxmlformats-officedocument.presentationml.tags+xml"/>
  <Override PartName="/ppt/tags/tag293.xml" ContentType="application/vnd.openxmlformats-officedocument.presentationml.tags+xml"/>
  <Override PartName="/ppt/tags/tag432.xml" ContentType="application/vnd.openxmlformats-officedocument.presentationml.tags+xml"/>
  <Override PartName="/ppt/slideLayouts/slideLayout54.xml" ContentType="application/vnd.openxmlformats-officedocument.presentationml.slideLayout+xml"/>
  <Override PartName="/ppt/tags/tag68.xml" ContentType="application/vnd.openxmlformats-officedocument.presentationml.tags+xml"/>
  <Override PartName="/ppt/tags/tag224.xml" ContentType="application/vnd.openxmlformats-officedocument.presentationml.tags+xml"/>
  <Override PartName="/ppt/tags/tag271.xml" ContentType="application/vnd.openxmlformats-officedocument.presentationml.tags+xml"/>
  <Override PartName="/ppt/tags/tag369.xml" ContentType="application/vnd.openxmlformats-officedocument.presentationml.tags+xml"/>
  <Override PartName="/ppt/presentation.xml" ContentType="application/vnd.openxmlformats-officedocument.presentationml.presentation.main+xml"/>
  <Override PartName="/ppt/slideLayouts/slideLayout32.xml" ContentType="application/vnd.openxmlformats-officedocument.presentationml.slideLayout+xml"/>
  <Override PartName="/ppt/tags/tag347.xml" ContentType="application/vnd.openxmlformats-officedocument.presentationml.tags+xml"/>
  <Override PartName="/ppt/tags/tag394.xml" ContentType="application/vnd.openxmlformats-officedocument.presentationml.tags+xml"/>
  <Override PartName="/ppt/tags/tag410.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Layouts/slideLayout110.xml" ContentType="application/vnd.openxmlformats-officedocument.presentationml.slideLayout+xml"/>
  <Override PartName="/ppt/tags/tag46.xml" ContentType="application/vnd.openxmlformats-officedocument.presentationml.tags+xml"/>
  <Override PartName="/ppt/tags/tag93.xml" ContentType="application/vnd.openxmlformats-officedocument.presentationml.tags+xml"/>
  <Override PartName="/ppt/tags/tag139.xml" ContentType="application/vnd.openxmlformats-officedocument.presentationml.tags+xml"/>
  <Override PartName="/ppt/tags/tag186.xml" ContentType="application/vnd.openxmlformats-officedocument.presentationml.tags+xml"/>
  <Override PartName="/ppt/tags/tag202.xml" ContentType="application/vnd.openxmlformats-officedocument.presentationml.tags+xml"/>
  <Override PartName="/ppt/slideLayouts/slideLayout10.xml" ContentType="application/vnd.openxmlformats-officedocument.presentationml.slideLayout+xml"/>
  <Override PartName="/ppt/tags/tag24.xml" ContentType="application/vnd.openxmlformats-officedocument.presentationml.tags+xml"/>
  <Override PartName="/ppt/tags/tag71.xml" ContentType="application/vnd.openxmlformats-officedocument.presentationml.tags+xml"/>
  <Override PartName="/ppt/tags/tag325.xml" ContentType="application/vnd.openxmlformats-officedocument.presentationml.tags+xml"/>
  <Override PartName="/ppt/tags/tag372.xml" ContentType="application/vnd.openxmlformats-officedocument.presentationml.tags+xml"/>
  <Override PartName="/ppt/tags/tag117.xml" ContentType="application/vnd.openxmlformats-officedocument.presentationml.tags+xml"/>
  <Override PartName="/ppt/tags/tag164.xml" ContentType="application/vnd.openxmlformats-officedocument.presentationml.tags+xml"/>
  <Override PartName="/ppt/tags/tag448.xml" ContentType="application/vnd.openxmlformats-officedocument.presentationml.tags+xml"/>
  <Override PartName="/ppt/theme/theme7.xml" ContentType="application/vnd.openxmlformats-officedocument.theme+xml"/>
  <Override PartName="/ppt/tags/tag142.xml" ContentType="application/vnd.openxmlformats-officedocument.presentationml.tags+xml"/>
  <Override PartName="/ppt/tags/tag287.xml" ContentType="application/vnd.openxmlformats-officedocument.presentationml.tags+xml"/>
  <Override PartName="/ppt/tags/tag303.xml" ContentType="application/vnd.openxmlformats-officedocument.presentationml.tags+xml"/>
  <Override PartName="/ppt/tags/tag350.xml" ContentType="application/vnd.openxmlformats-officedocument.presentationml.tags+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tags/tag426.xml" ContentType="application/vnd.openxmlformats-officedocument.presentationml.tags+xml"/>
  <Override PartName="/ppt/tags/tag473.xml" ContentType="application/vnd.openxmlformats-officedocument.presentationml.tags+xml"/>
  <Override PartName="/ppt/slideLayouts/slideLayout4.xml" ContentType="application/vnd.openxmlformats-officedocument.presentationml.slideLayout+xml"/>
  <Override PartName="/ppt/tags/tag120.xml" ContentType="application/vnd.openxmlformats-officedocument.presentationml.tags+xml"/>
  <Override PartName="/ppt/tags/tag218.xml" ContentType="application/vnd.openxmlformats-officedocument.presentationml.tags+xml"/>
  <Override PartName="/ppt/tags/tag265.xml" ContentType="application/vnd.openxmlformats-officedocument.presentationml.tags+xml"/>
  <Override PartName="/ppt/tags/tag404.xml" ContentType="application/vnd.openxmlformats-officedocument.presentationml.tags+xml"/>
  <Override PartName="/ppt/tags/tag451.xml" ContentType="application/vnd.openxmlformats-officedocument.presentationml.tags+xml"/>
  <Override PartName="/ppt/slides/slide2.xml" ContentType="application/vnd.openxmlformats-officedocument.presentationml.slide+xml"/>
  <Override PartName="/ppt/slideLayouts/slideLayout26.xml" ContentType="application/vnd.openxmlformats-officedocument.presentationml.slideLayout+xml"/>
  <Override PartName="/ppt/slideLayouts/slideLayout73.xml" ContentType="application/vnd.openxmlformats-officedocument.presentationml.slideLayout+xml"/>
  <Override PartName="/ppt/tags/tag87.xml" ContentType="application/vnd.openxmlformats-officedocument.presentationml.tags+xml"/>
  <Override PartName="/ppt/tags/tag243.xml" ContentType="application/vnd.openxmlformats-officedocument.presentationml.tags+xml"/>
  <Override PartName="/ppt/tags/tag290.xml" ContentType="application/vnd.openxmlformats-officedocument.presentationml.tags+xml"/>
  <Override PartName="/ppt/tags/tag388.xml" ContentType="application/vnd.openxmlformats-officedocument.presentationml.tags+xml"/>
  <Override PartName="/ppt/notesSlides/notesSlide18.xml" ContentType="application/vnd.openxmlformats-officedocument.presentationml.notes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tags/tag319.xml" ContentType="application/vnd.openxmlformats-officedocument.presentationml.tags+xml"/>
  <Override PartName="/ppt/tags/tag366.xml" ContentType="application/vnd.openxmlformats-officedocument.presentationml.tags+xml"/>
  <Override PartName="/ppt/tags/tag18.xml" ContentType="application/vnd.openxmlformats-officedocument.presentationml.tags+xml"/>
  <Override PartName="/ppt/tags/tag65.xml" ContentType="application/vnd.openxmlformats-officedocument.presentationml.tags+xml"/>
  <Override PartName="/ppt/tags/tag158.xml" ContentType="application/vnd.openxmlformats-officedocument.presentationml.tags+xml"/>
  <Override PartName="/ppt/tags/tag221.xml" ContentType="application/vnd.openxmlformats-officedocument.presentationml.tags+xml"/>
  <Override PartName="/ppt/tags/tag43.xml" ContentType="application/vnd.openxmlformats-officedocument.presentationml.tags+xml"/>
  <Override PartName="/ppt/tags/tag90.xml" ContentType="application/vnd.openxmlformats-officedocument.presentationml.tags+xml"/>
  <Override PartName="/ppt/notesSlides/notesSlide9.xml" ContentType="application/vnd.openxmlformats-officedocument.presentationml.notesSlide+xml"/>
  <Override PartName="/ppt/tags/tag344.xml" ContentType="application/vnd.openxmlformats-officedocument.presentationml.tags+xml"/>
  <Override PartName="/ppt/tags/tag391.xml" ContentType="application/vnd.openxmlformats-officedocument.presentationml.tags+xml"/>
  <Override PartName="/ppt/slideLayouts/slideLayout89.xml" ContentType="application/vnd.openxmlformats-officedocument.presentationml.slideLayout+xml"/>
  <Override PartName="/ppt/theme/theme12.xml" ContentType="application/vnd.openxmlformats-officedocument.theme+xml"/>
  <Override PartName="/ppt/tags/tag136.xml" ContentType="application/vnd.openxmlformats-officedocument.presentationml.tags+xml"/>
  <Override PartName="/ppt/tags/tag183.xml" ContentType="application/vnd.openxmlformats-officedocument.presentationml.tags+xml"/>
  <Override PartName="/ppt/tags/tag322.xml" ContentType="application/vnd.openxmlformats-officedocument.presentationml.tags+xml"/>
  <Override PartName="/ppt/tags/tag467.xml" ContentType="application/vnd.openxmlformats-officedocument.presentationml.tags+xml"/>
  <Override PartName="/ppt/tags/tag21.xml" ContentType="application/vnd.openxmlformats-officedocument.presentationml.tags+xml"/>
  <Override PartName="/ppt/tags/tag114.xml" ContentType="application/vnd.openxmlformats-officedocument.presentationml.tags+xml"/>
  <Override PartName="/ppt/tags/tag161.xml" ContentType="application/vnd.openxmlformats-officedocument.presentationml.tags+xml"/>
  <Override PartName="/ppt/tags/tag259.xml" ContentType="application/vnd.openxmlformats-officedocument.presentationml.tags+xml"/>
  <Override PartName="/ppt/theme/theme4.xml" ContentType="application/vnd.openxmlformats-officedocument.theme+xml"/>
  <Override PartName="/ppt/slideLayouts/slideLayout67.xml" ContentType="application/vnd.openxmlformats-officedocument.presentationml.slideLayout+xml"/>
  <Override PartName="/ppt/tags/tag7.xml" ContentType="application/vnd.openxmlformats-officedocument.presentationml.tags+xml"/>
  <Override PartName="/ppt/tags/tag300.xml" ContentType="application/vnd.openxmlformats-officedocument.presentationml.tags+xml"/>
  <Override PartName="/ppt/tags/tag445.xml" ContentType="application/vnd.openxmlformats-officedocument.presentationml.tags+xml"/>
  <Override PartName="/ppt/slideLayouts/slideLayout45.xml" ContentType="application/vnd.openxmlformats-officedocument.presentationml.slideLayout+xml"/>
  <Override PartName="/ppt/tags/tag237.xml" ContentType="application/vnd.openxmlformats-officedocument.presentationml.tags+xml"/>
  <Override PartName="/ppt/tags/tag284.xml" ContentType="application/vnd.openxmlformats-officedocument.presentationml.tags+xml"/>
  <Override PartName="/ppt/tags/tag423.xml" ContentType="application/vnd.openxmlformats-officedocument.presentationml.tags+xml"/>
  <Override PartName="/ppt/tags/tag470.xml" ContentType="application/vnd.openxmlformats-officedocument.presentationml.tags+xml"/>
  <Override PartName="/ppt/slideLayouts/slideLayout92.xml" ContentType="application/vnd.openxmlformats-officedocument.presentationml.slideLayout+xml"/>
  <Override PartName="/ppt/tags/tag59.xml" ContentType="application/vnd.openxmlformats-officedocument.presentationml.tags+xml"/>
  <Override PartName="/ppt/tags/tag215.xml" ContentType="application/vnd.openxmlformats-officedocument.presentationml.tags+xml"/>
  <Override PartName="/ppt/tags/tag262.xml" ContentType="application/vnd.openxmlformats-officedocument.presentationml.tags+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tags/tag37.xml" ContentType="application/vnd.openxmlformats-officedocument.presentationml.tags+xml"/>
  <Override PartName="/ppt/tags/tag84.xml" ContentType="application/vnd.openxmlformats-officedocument.presentationml.tags+xml"/>
  <Override PartName="/ppt/tags/tag199.xml" ContentType="application/vnd.openxmlformats-officedocument.presentationml.tags+xml"/>
  <Override PartName="/ppt/tags/tag338.xml" ContentType="application/vnd.openxmlformats-officedocument.presentationml.tags+xml"/>
  <Override PartName="/ppt/notesSlides/notesSlide15.xml" ContentType="application/vnd.openxmlformats-officedocument.presentationml.notesSlide+xml"/>
  <Override PartName="/ppt/tags/tag385.xml" ContentType="application/vnd.openxmlformats-officedocument.presentationml.tags+xml"/>
  <Override PartName="/ppt/tags/tag401.xml" ContentType="application/vnd.openxmlformats-officedocument.presentationml.tags+xml"/>
  <Override PartName="/ppt/slideLayouts/slideLayout101.xml" ContentType="application/vnd.openxmlformats-officedocument.presentationml.slideLayout+xml"/>
  <Override PartName="/ppt/tags/tag177.xml" ContentType="application/vnd.openxmlformats-officedocument.presentationml.tags+xml"/>
  <Override PartName="/ppt/tags/tag240.xml" ContentType="application/vnd.openxmlformats-officedocument.presentationml.tags+xml"/>
  <Override PartName="/ppt/tags/tag15.xml" ContentType="application/vnd.openxmlformats-officedocument.presentationml.tags+xml"/>
  <Override PartName="/ppt/tags/tag62.xml" ContentType="application/vnd.openxmlformats-officedocument.presentationml.tags+xml"/>
  <Override PartName="/ppt/tags/tag316.xml" ContentType="application/vnd.openxmlformats-officedocument.presentationml.tags+xml"/>
  <Override PartName="/ppt/tags/tag363.xml" ContentType="application/vnd.openxmlformats-officedocument.presentationml.tags+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ags/tag40.xml" ContentType="application/vnd.openxmlformats-officedocument.presentationml.tags+xml"/>
  <Override PartName="/ppt/notesSlides/notesSlide6.xml" ContentType="application/vnd.openxmlformats-officedocument.presentationml.notesSlide+xml"/>
  <Override PartName="/ppt/tags/tag108.xml" ContentType="application/vnd.openxmlformats-officedocument.presentationml.tags+xml"/>
  <Override PartName="/ppt/tags/tag155.xml" ContentType="application/vnd.openxmlformats-officedocument.presentationml.tags+xml"/>
  <Override PartName="/ppt/tags/tag341.xml" ContentType="application/vnd.openxmlformats-officedocument.presentationml.tags+xml"/>
  <Override PartName="/ppt/tags/tag439.xml" ContentType="application/vnd.openxmlformats-officedocument.presentationml.tags+xml"/>
  <Override PartName="/ppt/tags/tag133.xml" ContentType="application/vnd.openxmlformats-officedocument.presentationml.tags+xml"/>
  <Override PartName="/ppt/tags/tag180.xml" ContentType="application/vnd.openxmlformats-officedocument.presentationml.tags+xml"/>
  <Override PartName="/ppt/tags/tag278.xml" ContentType="application/vnd.openxmlformats-officedocument.presentationml.tags+xml"/>
  <Override PartName="/ppt/tags/tag417.xml" ContentType="application/vnd.openxmlformats-officedocument.presentationml.tags+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tags/tag209.xml" ContentType="application/vnd.openxmlformats-officedocument.presentationml.tags+xml"/>
  <Override PartName="/ppt/tags/tag256.xml" ContentType="application/vnd.openxmlformats-officedocument.presentationml.tags+xml"/>
  <Override PartName="/ppt/tags/tag464.xml" ContentType="application/vnd.openxmlformats-officedocument.presentationml.tags+xml"/>
  <Override PartName="/ppt/slides/slide18.xml" ContentType="application/vnd.openxmlformats-officedocument.presentationml.slide+xml"/>
  <Override PartName="/ppt/slideLayouts/slideLayout17.xml" ContentType="application/vnd.openxmlformats-officedocument.presentationml.slideLayout+xml"/>
  <Override PartName="/ppt/tags/tag4.xml" ContentType="application/vnd.openxmlformats-officedocument.presentationml.tags+xml"/>
  <Override PartName="/ppt/slideLayouts/slideLayout64.xml" ContentType="application/vnd.openxmlformats-officedocument.presentationml.slideLayout+xml"/>
  <Override PartName="/ppt/slideLayouts/slideLayout117.xml" ContentType="application/vnd.openxmlformats-officedocument.presentationml.slideLayout+xml"/>
  <Override PartName="/ppt/tags/tag111.xml" ContentType="application/vnd.openxmlformats-officedocument.presentationml.tags+xml"/>
  <Override PartName="/ppt/tags/tag442.xml" ContentType="application/vnd.openxmlformats-officedocument.presentationml.tags+xml"/>
  <Override PartName="/ppt/theme/theme1.xml" ContentType="application/vnd.openxmlformats-officedocument.theme+xml"/>
  <Override PartName="/ppt/tags/tag78.xml" ContentType="application/vnd.openxmlformats-officedocument.presentationml.tags+xml"/>
  <Override PartName="/ppt/tags/tag234.xml" ContentType="application/vnd.openxmlformats-officedocument.presentationml.tags+xml"/>
  <Override PartName="/ppt/tags/tag281.xml" ContentType="application/vnd.openxmlformats-officedocument.presentationml.tags+xml"/>
  <Override PartName="/ppt/tags/tag379.xml" ContentType="application/vnd.openxmlformats-officedocument.presentationml.tags+xml"/>
  <Override PartName="/ppt/slideLayouts/slideLayout42.xml" ContentType="application/vnd.openxmlformats-officedocument.presentationml.slideLayout+xml"/>
  <Override PartName="/ppt/tags/tag56.xml" ContentType="application/vnd.openxmlformats-officedocument.presentationml.tags+xml"/>
  <Override PartName="/ppt/tags/tag357.xml" ContentType="application/vnd.openxmlformats-officedocument.presentationml.tags+xml"/>
  <Override PartName="/ppt/tags/tag420.xml" ContentType="application/vnd.openxmlformats-officedocument.presentationml.tags+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120.xml" ContentType="application/vnd.openxmlformats-officedocument.presentationml.slideLayout+xml"/>
  <Override PartName="/ppt/tags/tag149.xml" ContentType="application/vnd.openxmlformats-officedocument.presentationml.tags+xml"/>
  <Override PartName="/ppt/tags/tag196.xml" ContentType="application/vnd.openxmlformats-officedocument.presentationml.tags+xml"/>
  <Override PartName="/ppt/tags/tag212.xml" ContentType="application/vnd.openxmlformats-officedocument.presentationml.tags+xml"/>
  <Override PartName="/ppt/tags/tag34.xml" ContentType="application/vnd.openxmlformats-officedocument.presentationml.tags+xml"/>
  <Override PartName="/ppt/tags/tag81.xml" ContentType="application/vnd.openxmlformats-officedocument.presentationml.tags+xml"/>
  <Override PartName="/ppt/notesSlides/notesSlide12.xml" ContentType="application/vnd.openxmlformats-officedocument.presentationml.notesSlide+xml"/>
  <Override PartName="/ppt/tags/tag335.xml" ContentType="application/vnd.openxmlformats-officedocument.presentationml.tags+xml"/>
  <Override PartName="/ppt/tags/tag382.xml" ContentType="application/vnd.openxmlformats-officedocument.presentationml.tags+xml"/>
  <Override PartName="/ppt/tags/tag12.xml" ContentType="application/vnd.openxmlformats-officedocument.presentationml.tags+xml"/>
  <Override PartName="/ppt/tags/tag127.xml" ContentType="application/vnd.openxmlformats-officedocument.presentationml.tags+xml"/>
  <Override PartName="/ppt/tags/tag174.xml" ContentType="application/vnd.openxmlformats-officedocument.presentationml.tags+xml"/>
  <Override PartName="/ppt/tags/tag313.xml" ContentType="application/vnd.openxmlformats-officedocument.presentationml.tags+xml"/>
  <Override PartName="/ppt/tags/tag360.xml" ContentType="application/vnd.openxmlformats-officedocument.presentationml.tags+xml"/>
  <Override PartName="/ppt/tags/tag458.xml" ContentType="application/vnd.openxmlformats-officedocument.presentationml.tags+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ags/tag105.xml" ContentType="application/vnd.openxmlformats-officedocument.presentationml.tags+xml"/>
  <Override PartName="/ppt/tags/tag152.xml" ContentType="application/vnd.openxmlformats-officedocument.presentationml.tags+xml"/>
  <Override PartName="/ppt/tags/tag297.xml" ContentType="application/vnd.openxmlformats-officedocument.presentationml.tags+xml"/>
  <Override PartName="/ppt/tags/tag436.xml" ContentType="application/vnd.openxmlformats-officedocument.presentationml.tags+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tags/tag228.xml" ContentType="application/vnd.openxmlformats-officedocument.presentationml.tags+xml"/>
  <Override PartName="/ppt/tags/tag275.xml" ContentType="application/vnd.openxmlformats-officedocument.presentationml.tags+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83.xml" ContentType="application/vnd.openxmlformats-officedocument.presentationml.slideLayout+xml"/>
  <Override PartName="/ppt/tags/tag130.xml" ContentType="application/vnd.openxmlformats-officedocument.presentationml.tags+xml"/>
  <Override PartName="/ppt/tags/tag414.xml" ContentType="application/vnd.openxmlformats-officedocument.presentationml.tags+xml"/>
  <Override PartName="/ppt/tags/tag461.xml" ContentType="application/vnd.openxmlformats-officedocument.presentationml.tags+xml"/>
  <Override PartName="/ppt/slides/slide15.xml" ContentType="application/vnd.openxmlformats-officedocument.presentationml.slide+xml"/>
  <Override PartName="/ppt/slideLayouts/slideLayout114.xml" ContentType="application/vnd.openxmlformats-officedocument.presentationml.slideLayout+xml"/>
  <Override PartName="/ppt/tags/tag97.xml" ContentType="application/vnd.openxmlformats-officedocument.presentationml.tags+xml"/>
  <Override PartName="/ppt/tags/tag206.xml" ContentType="application/vnd.openxmlformats-officedocument.presentationml.tags+xml"/>
  <Override PartName="/ppt/tags/tag253.xml" ContentType="application/vnd.openxmlformats-officedocument.presentationml.tags+xml"/>
  <Override PartName="/ppt/tags/tag398.xml" ContentType="application/vnd.openxmlformats-officedocument.presentationml.tags+xml"/>
  <Override PartName="/ppt/slideLayouts/slideLayout14.xml" ContentType="application/vnd.openxmlformats-officedocument.presentationml.slideLayout+xml"/>
  <Override PartName="/ppt/tags/tag1.xml" ContentType="application/vnd.openxmlformats-officedocument.presentationml.tags+xml"/>
  <Override PartName="/ppt/slideLayouts/slideLayout61.xml" ContentType="application/vnd.openxmlformats-officedocument.presentationml.slideLayout+xml"/>
  <Override PartName="/ppt/tags/tag28.xml" ContentType="application/vnd.openxmlformats-officedocument.presentationml.tags+xml"/>
  <Override PartName="/ppt/tags/tag75.xml" ContentType="application/vnd.openxmlformats-officedocument.presentationml.tags+xml"/>
  <Override PartName="/ppt/tags/tag231.xml" ContentType="application/vnd.openxmlformats-officedocument.presentationml.tags+xml"/>
  <Override PartName="/ppt/tags/tag329.xml" ContentType="application/vnd.openxmlformats-officedocument.presentationml.tags+xml"/>
  <Override PartName="/ppt/tags/tag376.xml" ContentType="application/vnd.openxmlformats-officedocument.presentationml.tags+xml"/>
  <Override PartName="/ppt/tags/tag168.xml" ContentType="application/vnd.openxmlformats-officedocument.presentationml.tags+xml"/>
  <Default Extension="vml" ContentType="application/vnd.openxmlformats-officedocument.vmlDrawing"/>
  <Override PartName="/ppt/tags/tag53.xml" ContentType="application/vnd.openxmlformats-officedocument.presentationml.tags+xml"/>
  <Override PartName="/ppt/tags/tag307.xml" ContentType="application/vnd.openxmlformats-officedocument.presentationml.tags+xml"/>
  <Override PartName="/ppt/tags/tag354.xml" ContentType="application/vnd.openxmlformats-officedocument.presentationml.tags+xml"/>
  <Override PartName="/ppt/slideLayouts/slideLayout99.xml" ContentType="application/vnd.openxmlformats-officedocument.presentationml.slideLayout+xml"/>
  <Override PartName="/ppt/tags/tag31.xml" ContentType="application/vnd.openxmlformats-officedocument.presentationml.tags+xml"/>
  <Override PartName="/ppt/tags/tag146.xml" ContentType="application/vnd.openxmlformats-officedocument.presentationml.tags+xml"/>
  <Override PartName="/ppt/tags/tag193.xml" ContentType="application/vnd.openxmlformats-officedocument.presentationml.tags+xml"/>
  <Override PartName="/ppt/tags/tag332.xml" ContentType="application/vnd.openxmlformats-officedocument.presentationml.tags+xml"/>
  <Override PartName="/ppt/tags/tag477.xml" ContentType="application/vnd.openxmlformats-officedocument.presentationml.tags+xml"/>
  <Override PartName="/ppt/tags/tag124.xml" ContentType="application/vnd.openxmlformats-officedocument.presentationml.tags+xml"/>
  <Override PartName="/ppt/tags/tag171.xml" ContentType="application/vnd.openxmlformats-officedocument.presentationml.tags+xml"/>
  <Override PartName="/ppt/tags/tag269.xml" ContentType="application/vnd.openxmlformats-officedocument.presentationml.tags+xml"/>
  <Override PartName="/ppt/tags/tag408.xml" ContentType="application/vnd.openxmlformats-officedocument.presentationml.tags+xml"/>
  <Override PartName="/ppt/tags/tag455.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77.xml" ContentType="application/vnd.openxmlformats-officedocument.presentationml.slideLayout+xml"/>
  <Override PartName="/ppt/tags/tag247.xml" ContentType="application/vnd.openxmlformats-officedocument.presentationml.tags+xml"/>
  <Override PartName="/ppt/tags/tag294.xml" ContentType="application/vnd.openxmlformats-officedocument.presentationml.tags+xml"/>
  <Override PartName="/ppt/tags/tag310.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 id="2147483768" r:id="rId11"/>
  </p:sldMasterIdLst>
  <p:notesMasterIdLst>
    <p:notesMasterId r:id="rId34"/>
  </p:notesMasterIdLst>
  <p:sldIdLst>
    <p:sldId id="257" r:id="rId12"/>
    <p:sldId id="258" r:id="rId13"/>
    <p:sldId id="259" r:id="rId14"/>
    <p:sldId id="260" r:id="rId15"/>
    <p:sldId id="261" r:id="rId16"/>
    <p:sldId id="262" r:id="rId17"/>
    <p:sldId id="263" r:id="rId18"/>
    <p:sldId id="264" r:id="rId19"/>
    <p:sldId id="265" r:id="rId20"/>
    <p:sldId id="286" r:id="rId21"/>
    <p:sldId id="287" r:id="rId22"/>
    <p:sldId id="288" r:id="rId23"/>
    <p:sldId id="289" r:id="rId24"/>
    <p:sldId id="290" r:id="rId25"/>
    <p:sldId id="291" r:id="rId26"/>
    <p:sldId id="272" r:id="rId27"/>
    <p:sldId id="273" r:id="rId28"/>
    <p:sldId id="274" r:id="rId29"/>
    <p:sldId id="275" r:id="rId30"/>
    <p:sldId id="276" r:id="rId31"/>
    <p:sldId id="293" r:id="rId32"/>
    <p:sldId id="292" r:id="rId33"/>
  </p:sldIdLst>
  <p:sldSz cx="9144000" cy="6858000" type="screen4x3"/>
  <p:notesSz cx="6858000" cy="9144000"/>
  <p:defaultTextStyle>
    <a:defPPr>
      <a:defRPr lang="en-US"/>
    </a:defPPr>
    <a:lvl1pPr marL="0" algn="l" defTabSz="908987" rtl="0" eaLnBrk="1" latinLnBrk="0" hangingPunct="1">
      <a:defRPr sz="1800" kern="1200">
        <a:solidFill>
          <a:schemeClr val="tx1"/>
        </a:solidFill>
        <a:latin typeface="+mn-lt"/>
        <a:ea typeface="+mn-ea"/>
        <a:cs typeface="+mn-cs"/>
      </a:defRPr>
    </a:lvl1pPr>
    <a:lvl2pPr marL="454487" algn="l" defTabSz="908987" rtl="0" eaLnBrk="1" latinLnBrk="0" hangingPunct="1">
      <a:defRPr sz="1800" kern="1200">
        <a:solidFill>
          <a:schemeClr val="tx1"/>
        </a:solidFill>
        <a:latin typeface="+mn-lt"/>
        <a:ea typeface="+mn-ea"/>
        <a:cs typeface="+mn-cs"/>
      </a:defRPr>
    </a:lvl2pPr>
    <a:lvl3pPr marL="908987" algn="l" defTabSz="908987" rtl="0" eaLnBrk="1" latinLnBrk="0" hangingPunct="1">
      <a:defRPr sz="1800" kern="1200">
        <a:solidFill>
          <a:schemeClr val="tx1"/>
        </a:solidFill>
        <a:latin typeface="+mn-lt"/>
        <a:ea typeface="+mn-ea"/>
        <a:cs typeface="+mn-cs"/>
      </a:defRPr>
    </a:lvl3pPr>
    <a:lvl4pPr marL="1363483" algn="l" defTabSz="908987" rtl="0" eaLnBrk="1" latinLnBrk="0" hangingPunct="1">
      <a:defRPr sz="1800" kern="1200">
        <a:solidFill>
          <a:schemeClr val="tx1"/>
        </a:solidFill>
        <a:latin typeface="+mn-lt"/>
        <a:ea typeface="+mn-ea"/>
        <a:cs typeface="+mn-cs"/>
      </a:defRPr>
    </a:lvl4pPr>
    <a:lvl5pPr marL="1817976" algn="l" defTabSz="908987" rtl="0" eaLnBrk="1" latinLnBrk="0" hangingPunct="1">
      <a:defRPr sz="1800" kern="1200">
        <a:solidFill>
          <a:schemeClr val="tx1"/>
        </a:solidFill>
        <a:latin typeface="+mn-lt"/>
        <a:ea typeface="+mn-ea"/>
        <a:cs typeface="+mn-cs"/>
      </a:defRPr>
    </a:lvl5pPr>
    <a:lvl6pPr marL="2272468" algn="l" defTabSz="908987" rtl="0" eaLnBrk="1" latinLnBrk="0" hangingPunct="1">
      <a:defRPr sz="1800" kern="1200">
        <a:solidFill>
          <a:schemeClr val="tx1"/>
        </a:solidFill>
        <a:latin typeface="+mn-lt"/>
        <a:ea typeface="+mn-ea"/>
        <a:cs typeface="+mn-cs"/>
      </a:defRPr>
    </a:lvl6pPr>
    <a:lvl7pPr marL="2726967" algn="l" defTabSz="908987" rtl="0" eaLnBrk="1" latinLnBrk="0" hangingPunct="1">
      <a:defRPr sz="1800" kern="1200">
        <a:solidFill>
          <a:schemeClr val="tx1"/>
        </a:solidFill>
        <a:latin typeface="+mn-lt"/>
        <a:ea typeface="+mn-ea"/>
        <a:cs typeface="+mn-cs"/>
      </a:defRPr>
    </a:lvl7pPr>
    <a:lvl8pPr marL="3181461" algn="l" defTabSz="908987" rtl="0" eaLnBrk="1" latinLnBrk="0" hangingPunct="1">
      <a:defRPr sz="1800" kern="1200">
        <a:solidFill>
          <a:schemeClr val="tx1"/>
        </a:solidFill>
        <a:latin typeface="+mn-lt"/>
        <a:ea typeface="+mn-ea"/>
        <a:cs typeface="+mn-cs"/>
      </a:defRPr>
    </a:lvl8pPr>
    <a:lvl9pPr marL="3635953" algn="l" defTabSz="908987"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216" y="-96"/>
      </p:cViewPr>
      <p:guideLst>
        <p:guide orient="horz" pos="2160"/>
        <p:guide pos="2881"/>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presProps" Target="presProps.xml"/></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4.emf"/><Relationship Id="rId5" Type="http://schemas.openxmlformats.org/officeDocument/2006/relationships/image" Target="../media/image12.emf"/><Relationship Id="rId4"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CE76C0-575C-43FE-AA98-2C24C45CCB9C}" type="datetimeFigureOut">
              <a:rPr lang="en-GB" smtClean="0"/>
              <a:pPr/>
              <a:t>10/10/2011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31E5AC-63CD-43FC-9D55-E94FB9FB5B28}"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08987" rtl="0" eaLnBrk="1" latinLnBrk="0" hangingPunct="1">
      <a:defRPr sz="1200" kern="1200">
        <a:solidFill>
          <a:schemeClr val="tx1"/>
        </a:solidFill>
        <a:latin typeface="+mn-lt"/>
        <a:ea typeface="+mn-ea"/>
        <a:cs typeface="+mn-cs"/>
      </a:defRPr>
    </a:lvl1pPr>
    <a:lvl2pPr marL="454487" algn="l" defTabSz="908987" rtl="0" eaLnBrk="1" latinLnBrk="0" hangingPunct="1">
      <a:defRPr sz="1200" kern="1200">
        <a:solidFill>
          <a:schemeClr val="tx1"/>
        </a:solidFill>
        <a:latin typeface="+mn-lt"/>
        <a:ea typeface="+mn-ea"/>
        <a:cs typeface="+mn-cs"/>
      </a:defRPr>
    </a:lvl2pPr>
    <a:lvl3pPr marL="908987" algn="l" defTabSz="908987" rtl="0" eaLnBrk="1" latinLnBrk="0" hangingPunct="1">
      <a:defRPr sz="1200" kern="1200">
        <a:solidFill>
          <a:schemeClr val="tx1"/>
        </a:solidFill>
        <a:latin typeface="+mn-lt"/>
        <a:ea typeface="+mn-ea"/>
        <a:cs typeface="+mn-cs"/>
      </a:defRPr>
    </a:lvl3pPr>
    <a:lvl4pPr marL="1363483" algn="l" defTabSz="908987" rtl="0" eaLnBrk="1" latinLnBrk="0" hangingPunct="1">
      <a:defRPr sz="1200" kern="1200">
        <a:solidFill>
          <a:schemeClr val="tx1"/>
        </a:solidFill>
        <a:latin typeface="+mn-lt"/>
        <a:ea typeface="+mn-ea"/>
        <a:cs typeface="+mn-cs"/>
      </a:defRPr>
    </a:lvl4pPr>
    <a:lvl5pPr marL="1817976" algn="l" defTabSz="908987" rtl="0" eaLnBrk="1" latinLnBrk="0" hangingPunct="1">
      <a:defRPr sz="1200" kern="1200">
        <a:solidFill>
          <a:schemeClr val="tx1"/>
        </a:solidFill>
        <a:latin typeface="+mn-lt"/>
        <a:ea typeface="+mn-ea"/>
        <a:cs typeface="+mn-cs"/>
      </a:defRPr>
    </a:lvl5pPr>
    <a:lvl6pPr marL="2272468" algn="l" defTabSz="908987" rtl="0" eaLnBrk="1" latinLnBrk="0" hangingPunct="1">
      <a:defRPr sz="1200" kern="1200">
        <a:solidFill>
          <a:schemeClr val="tx1"/>
        </a:solidFill>
        <a:latin typeface="+mn-lt"/>
        <a:ea typeface="+mn-ea"/>
        <a:cs typeface="+mn-cs"/>
      </a:defRPr>
    </a:lvl6pPr>
    <a:lvl7pPr marL="2726967" algn="l" defTabSz="908987" rtl="0" eaLnBrk="1" latinLnBrk="0" hangingPunct="1">
      <a:defRPr sz="1200" kern="1200">
        <a:solidFill>
          <a:schemeClr val="tx1"/>
        </a:solidFill>
        <a:latin typeface="+mn-lt"/>
        <a:ea typeface="+mn-ea"/>
        <a:cs typeface="+mn-cs"/>
      </a:defRPr>
    </a:lvl7pPr>
    <a:lvl8pPr marL="3181461" algn="l" defTabSz="908987" rtl="0" eaLnBrk="1" latinLnBrk="0" hangingPunct="1">
      <a:defRPr sz="1200" kern="1200">
        <a:solidFill>
          <a:schemeClr val="tx1"/>
        </a:solidFill>
        <a:latin typeface="+mn-lt"/>
        <a:ea typeface="+mn-ea"/>
        <a:cs typeface="+mn-cs"/>
      </a:defRPr>
    </a:lvl8pPr>
    <a:lvl9pPr marL="3635953" algn="l" defTabSz="90898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E568E07C-EB42-4769-862C-312AF354007D}" type="slidenum">
              <a:rPr lang="en-US"/>
              <a:pPr/>
              <a:t>1</a:t>
            </a:fld>
            <a:endParaRPr lang="en-US"/>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xfrm>
            <a:off x="555752" y="4913853"/>
            <a:ext cx="5844194" cy="227902"/>
          </a:xfrm>
          <a:noFill/>
          <a:ln/>
        </p:spPr>
        <p:txBody>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txBox="1">
            <a:spLocks noGrp="1" noChangeArrowheads="1"/>
          </p:cNvSpPr>
          <p:nvPr/>
        </p:nvSpPr>
        <p:spPr bwMode="gray">
          <a:xfrm>
            <a:off x="6119668" y="8779466"/>
            <a:ext cx="544540" cy="184666"/>
          </a:xfrm>
          <a:prstGeom prst="rect">
            <a:avLst/>
          </a:prstGeom>
          <a:noFill/>
          <a:ln w="9525">
            <a:noFill/>
            <a:miter lim="800000"/>
            <a:headEnd/>
            <a:tailEnd/>
          </a:ln>
        </p:spPr>
        <p:txBody>
          <a:bodyPr lIns="0" tIns="0" rIns="0" bIns="0" anchor="b">
            <a:spAutoFit/>
          </a:bodyPr>
          <a:lstStyle/>
          <a:p>
            <a:pPr algn="r"/>
            <a:fld id="{15FF3D02-F773-4C92-B43D-36B9396E9B50}" type="slidenum">
              <a:rPr lang="en-US" sz="1200"/>
              <a:pPr algn="r"/>
              <a:t>11</a:t>
            </a:fld>
            <a:endParaRPr 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xfrm>
            <a:off x="555752" y="4913456"/>
            <a:ext cx="5844194" cy="226663"/>
          </a:xfrm>
          <a:noFill/>
          <a:ln/>
        </p:spPr>
        <p:txBody>
          <a:bodyPr/>
          <a:lstStyle/>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gray">
          <a:xfrm>
            <a:off x="6119668" y="8779466"/>
            <a:ext cx="544540" cy="184666"/>
          </a:xfrm>
          <a:prstGeom prst="rect">
            <a:avLst/>
          </a:prstGeom>
          <a:noFill/>
          <a:ln w="9525">
            <a:noFill/>
            <a:miter lim="800000"/>
            <a:headEnd/>
            <a:tailEnd/>
          </a:ln>
        </p:spPr>
        <p:txBody>
          <a:bodyPr lIns="0" tIns="0" rIns="0" bIns="0" anchor="b">
            <a:spAutoFit/>
          </a:bodyPr>
          <a:lstStyle/>
          <a:p>
            <a:pPr algn="r"/>
            <a:fld id="{9809F8A2-3E00-4977-9D44-5EE5F22B693C}" type="slidenum">
              <a:rPr lang="en-US" sz="1200"/>
              <a:pPr algn="r"/>
              <a:t>12</a:t>
            </a:fld>
            <a:endParaRPr lang="en-US" sz="1200"/>
          </a:p>
        </p:txBody>
      </p:sp>
      <p:sp>
        <p:nvSpPr>
          <p:cNvPr id="59395" name="Rectangle 2"/>
          <p:cNvSpPr>
            <a:spLocks noGrp="1" noRot="1" noChangeAspect="1" noChangeArrowheads="1" noTextEdit="1"/>
          </p:cNvSpPr>
          <p:nvPr>
            <p:ph type="sldImg"/>
          </p:nvPr>
        </p:nvSpPr>
        <p:spPr>
          <a:xfrm>
            <a:off x="750888" y="573088"/>
            <a:ext cx="5362575" cy="4022725"/>
          </a:xfrm>
          <a:ln/>
        </p:spPr>
      </p:sp>
      <p:sp>
        <p:nvSpPr>
          <p:cNvPr id="59396" name="Rectangle 3"/>
          <p:cNvSpPr>
            <a:spLocks noGrp="1" noChangeArrowheads="1"/>
          </p:cNvSpPr>
          <p:nvPr>
            <p:ph type="body" idx="1"/>
          </p:nvPr>
        </p:nvSpPr>
        <p:spPr>
          <a:xfrm>
            <a:off x="555752" y="4913456"/>
            <a:ext cx="5844194" cy="228125"/>
          </a:xfrm>
          <a:noFill/>
          <a:ln/>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749300" y="573088"/>
            <a:ext cx="5362575" cy="4022725"/>
          </a:xfrm>
          <a:ln/>
        </p:spPr>
      </p:sp>
      <p:sp>
        <p:nvSpPr>
          <p:cNvPr id="61443" name="Rectangle 3"/>
          <p:cNvSpPr>
            <a:spLocks noGrp="1" noChangeArrowheads="1"/>
          </p:cNvSpPr>
          <p:nvPr>
            <p:ph type="body" idx="1"/>
          </p:nvPr>
        </p:nvSpPr>
        <p:spPr>
          <a:xfrm>
            <a:off x="555752" y="4913456"/>
            <a:ext cx="5844194" cy="228125"/>
          </a:xfrm>
          <a:noFill/>
          <a:ln/>
        </p:spPr>
        <p:txBody>
          <a:bodyPr/>
          <a:lstStyle/>
          <a:p>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749300" y="573088"/>
            <a:ext cx="5362575" cy="4022725"/>
          </a:xfrm>
          <a:ln/>
        </p:spPr>
      </p:sp>
      <p:sp>
        <p:nvSpPr>
          <p:cNvPr id="62467" name="Rectangle 3"/>
          <p:cNvSpPr>
            <a:spLocks noGrp="1" noChangeArrowheads="1"/>
          </p:cNvSpPr>
          <p:nvPr>
            <p:ph type="body" idx="1"/>
          </p:nvPr>
        </p:nvSpPr>
        <p:spPr>
          <a:xfrm>
            <a:off x="555752" y="4913456"/>
            <a:ext cx="5844194" cy="228125"/>
          </a:xfrm>
          <a:noFill/>
          <a:ln/>
        </p:spPr>
        <p:txBody>
          <a:bodyPr/>
          <a:lstStyle/>
          <a:p>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AAFA740-9813-425C-A237-4F5A368A4DFB}" type="slidenum">
              <a:rPr lang="en-US">
                <a:solidFill>
                  <a:prstClr val="black"/>
                </a:solidFill>
              </a:rPr>
              <a:pPr/>
              <a:t>16</a:t>
            </a:fld>
            <a:endParaRPr lang="en-US">
              <a:solidFill>
                <a:prstClr val="black"/>
              </a:solidFill>
            </a:endParaRPr>
          </a:p>
        </p:txBody>
      </p:sp>
      <p:sp>
        <p:nvSpPr>
          <p:cNvPr id="651266" name="Rectangle 2"/>
          <p:cNvSpPr>
            <a:spLocks noGrp="1" noRot="1" noChangeAspect="1" noChangeArrowheads="1" noTextEdit="1"/>
          </p:cNvSpPr>
          <p:nvPr>
            <p:ph type="sldImg"/>
          </p:nvPr>
        </p:nvSpPr>
        <p:spPr>
          <a:xfrm>
            <a:off x="1008063" y="809625"/>
            <a:ext cx="4495800" cy="3371850"/>
          </a:xfrm>
          <a:ln/>
        </p:spPr>
      </p:sp>
      <p:sp>
        <p:nvSpPr>
          <p:cNvPr id="651267" name="Rectangle 3"/>
          <p:cNvSpPr>
            <a:spLocks noGrp="1" noChangeArrowheads="1"/>
          </p:cNvSpPr>
          <p:nvPr>
            <p:ph type="body" idx="1"/>
          </p:nvPr>
        </p:nvSpPr>
        <p:spPr>
          <a:xfrm>
            <a:off x="835824" y="365584"/>
            <a:ext cx="5225531" cy="310016"/>
          </a:xfrm>
        </p:spPr>
        <p:txBody>
          <a:bodyPr lIns="91428" tIns="45714" rIns="91428" bIns="45714"/>
          <a:lstStyle/>
          <a:p>
            <a:pPr defTabSz="914400"/>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1C9C4923-FD73-43BE-8A17-1B30184CE1FE}" type="slidenum">
              <a:rPr lang="en-US">
                <a:solidFill>
                  <a:prstClr val="black"/>
                </a:solidFill>
              </a:rPr>
              <a:pPr/>
              <a:t>17</a:t>
            </a:fld>
            <a:endParaRPr lang="en-US">
              <a:solidFill>
                <a:prstClr val="black"/>
              </a:solidFill>
            </a:endParaRPr>
          </a:p>
        </p:txBody>
      </p:sp>
      <p:sp>
        <p:nvSpPr>
          <p:cNvPr id="758786" name="Rectangle 7"/>
          <p:cNvSpPr txBox="1">
            <a:spLocks noGrp="1" noChangeArrowheads="1"/>
          </p:cNvSpPr>
          <p:nvPr/>
        </p:nvSpPr>
        <p:spPr bwMode="auto">
          <a:xfrm>
            <a:off x="3883644" y="8684827"/>
            <a:ext cx="2972724" cy="457711"/>
          </a:xfrm>
          <a:prstGeom prst="rect">
            <a:avLst/>
          </a:prstGeom>
          <a:noFill/>
          <a:ln w="9525">
            <a:noFill/>
            <a:miter lim="800000"/>
            <a:headEnd/>
            <a:tailEnd/>
          </a:ln>
        </p:spPr>
        <p:txBody>
          <a:bodyPr lIns="91428" tIns="45714" rIns="91428" bIns="45714" anchor="b"/>
          <a:lstStyle/>
          <a:p>
            <a:pPr algn="r" defTabSz="914400" fontAlgn="base">
              <a:spcBef>
                <a:spcPct val="0"/>
              </a:spcBef>
              <a:spcAft>
                <a:spcPct val="0"/>
              </a:spcAft>
            </a:pPr>
            <a:fld id="{966E3306-8DBA-4559-A6F5-FA71F64A6203}" type="slidenum">
              <a:rPr lang="en-US" sz="1200">
                <a:solidFill>
                  <a:prstClr val="black"/>
                </a:solidFill>
                <a:latin typeface="Arial" charset="0"/>
                <a:cs typeface="Arial" charset="0"/>
              </a:rPr>
              <a:pPr algn="r" defTabSz="914400" fontAlgn="base">
                <a:spcBef>
                  <a:spcPct val="0"/>
                </a:spcBef>
                <a:spcAft>
                  <a:spcPct val="0"/>
                </a:spcAft>
              </a:pPr>
              <a:t>17</a:t>
            </a:fld>
            <a:endParaRPr lang="en-US" sz="1200">
              <a:solidFill>
                <a:prstClr val="black"/>
              </a:solidFill>
              <a:latin typeface="Arial" charset="0"/>
              <a:cs typeface="Arial" charset="0"/>
            </a:endParaRPr>
          </a:p>
        </p:txBody>
      </p:sp>
      <p:sp>
        <p:nvSpPr>
          <p:cNvPr id="758787" name="Rectangle 2"/>
          <p:cNvSpPr>
            <a:spLocks noGrp="1" noRot="1" noChangeAspect="1" noChangeArrowheads="1" noTextEdit="1"/>
          </p:cNvSpPr>
          <p:nvPr>
            <p:ph type="sldImg"/>
          </p:nvPr>
        </p:nvSpPr>
        <p:spPr>
          <a:ln/>
        </p:spPr>
      </p:sp>
      <p:sp>
        <p:nvSpPr>
          <p:cNvPr id="758788" name="Rectangle 3"/>
          <p:cNvSpPr>
            <a:spLocks noGrp="1" noChangeArrowheads="1"/>
          </p:cNvSpPr>
          <p:nvPr>
            <p:ph type="body" idx="1"/>
          </p:nvPr>
        </p:nvSpPr>
        <p:spPr>
          <a:xfrm>
            <a:off x="555040" y="4913456"/>
            <a:ext cx="5844237" cy="310016"/>
          </a:xfrm>
        </p:spPr>
        <p:txBody>
          <a:bodyPr lIns="91428" tIns="45714" rIns="91428" bIns="45714"/>
          <a:lstStyle/>
          <a:p>
            <a:pPr defTabSz="914400"/>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AAFA740-9813-425C-A237-4F5A368A4DFB}" type="slidenum">
              <a:rPr lang="en-US">
                <a:solidFill>
                  <a:prstClr val="black"/>
                </a:solidFill>
              </a:rPr>
              <a:pPr/>
              <a:t>18</a:t>
            </a:fld>
            <a:endParaRPr lang="en-US">
              <a:solidFill>
                <a:prstClr val="black"/>
              </a:solidFill>
            </a:endParaRPr>
          </a:p>
        </p:txBody>
      </p:sp>
      <p:sp>
        <p:nvSpPr>
          <p:cNvPr id="651266" name="Rectangle 2"/>
          <p:cNvSpPr>
            <a:spLocks noGrp="1" noRot="1" noChangeAspect="1" noChangeArrowheads="1" noTextEdit="1"/>
          </p:cNvSpPr>
          <p:nvPr>
            <p:ph type="sldImg"/>
          </p:nvPr>
        </p:nvSpPr>
        <p:spPr>
          <a:xfrm>
            <a:off x="1008063" y="809625"/>
            <a:ext cx="4495800" cy="3371850"/>
          </a:xfrm>
          <a:ln/>
        </p:spPr>
      </p:sp>
      <p:sp>
        <p:nvSpPr>
          <p:cNvPr id="651267" name="Rectangle 3"/>
          <p:cNvSpPr>
            <a:spLocks noGrp="1" noChangeArrowheads="1"/>
          </p:cNvSpPr>
          <p:nvPr>
            <p:ph type="body" idx="1"/>
          </p:nvPr>
        </p:nvSpPr>
        <p:spPr>
          <a:xfrm>
            <a:off x="835824" y="365584"/>
            <a:ext cx="5225531" cy="310016"/>
          </a:xfrm>
        </p:spPr>
        <p:txBody>
          <a:bodyPr lIns="91428" tIns="45714" rIns="91428" bIns="45714"/>
          <a:lstStyle/>
          <a:p>
            <a:pPr defTabSz="914400"/>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AAFA740-9813-425C-A237-4F5A368A4DFB}" type="slidenum">
              <a:rPr lang="en-US">
                <a:solidFill>
                  <a:prstClr val="black"/>
                </a:solidFill>
              </a:rPr>
              <a:pPr/>
              <a:t>20</a:t>
            </a:fld>
            <a:endParaRPr lang="en-US">
              <a:solidFill>
                <a:prstClr val="black"/>
              </a:solidFill>
            </a:endParaRPr>
          </a:p>
        </p:txBody>
      </p:sp>
      <p:sp>
        <p:nvSpPr>
          <p:cNvPr id="651266" name="Rectangle 2"/>
          <p:cNvSpPr>
            <a:spLocks noGrp="1" noRot="1" noChangeAspect="1" noChangeArrowheads="1" noTextEdit="1"/>
          </p:cNvSpPr>
          <p:nvPr>
            <p:ph type="sldImg"/>
          </p:nvPr>
        </p:nvSpPr>
        <p:spPr>
          <a:xfrm>
            <a:off x="1008063" y="809625"/>
            <a:ext cx="4495800" cy="3371850"/>
          </a:xfrm>
          <a:ln/>
        </p:spPr>
      </p:sp>
      <p:sp>
        <p:nvSpPr>
          <p:cNvPr id="651267" name="Rectangle 3"/>
          <p:cNvSpPr>
            <a:spLocks noGrp="1" noChangeArrowheads="1"/>
          </p:cNvSpPr>
          <p:nvPr>
            <p:ph type="body" idx="1"/>
          </p:nvPr>
        </p:nvSpPr>
        <p:spPr>
          <a:xfrm>
            <a:off x="835824" y="365584"/>
            <a:ext cx="5225531" cy="310016"/>
          </a:xfrm>
        </p:spPr>
        <p:txBody>
          <a:bodyPr lIns="91428" tIns="45714" rIns="91428" bIns="45714"/>
          <a:lstStyle/>
          <a:p>
            <a:pPr defTabSz="914400"/>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62DC576-DAB0-442B-9ED6-FB925B2AAE98}" type="slidenum">
              <a:rPr lang="en-US">
                <a:solidFill>
                  <a:prstClr val="black"/>
                </a:solidFill>
              </a:rPr>
              <a:pPr/>
              <a:t>21</a:t>
            </a:fld>
            <a:endParaRPr lang="en-US">
              <a:solidFill>
                <a:prstClr val="black"/>
              </a:solidFill>
            </a:endParaRPr>
          </a:p>
        </p:txBody>
      </p:sp>
      <p:sp>
        <p:nvSpPr>
          <p:cNvPr id="891906" name="Rectangle 2"/>
          <p:cNvSpPr>
            <a:spLocks noGrp="1" noRot="1" noChangeAspect="1" noChangeArrowheads="1" noTextEdit="1"/>
          </p:cNvSpPr>
          <p:nvPr>
            <p:ph type="sldImg"/>
          </p:nvPr>
        </p:nvSpPr>
        <p:spPr>
          <a:xfrm>
            <a:off x="749300" y="573088"/>
            <a:ext cx="5365750" cy="4024312"/>
          </a:xfrm>
          <a:ln/>
        </p:spPr>
      </p:sp>
      <p:sp>
        <p:nvSpPr>
          <p:cNvPr id="891907" name="Rectangle 3"/>
          <p:cNvSpPr>
            <a:spLocks noGrp="1" noChangeArrowheads="1"/>
          </p:cNvSpPr>
          <p:nvPr>
            <p:ph type="body" idx="1"/>
          </p:nvPr>
        </p:nvSpPr>
        <p:spPr>
          <a:xfrm>
            <a:off x="555040" y="4913457"/>
            <a:ext cx="5844237" cy="225200"/>
          </a:xfrm>
        </p:spPr>
        <p:txBody>
          <a:bodyPr/>
          <a:lstStyle/>
          <a:p>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D8D1F808-F959-4257-9E89-F95F1EBB2B7A}" type="slidenum">
              <a:rPr lang="en-US">
                <a:solidFill>
                  <a:prstClr val="black"/>
                </a:solidFill>
              </a:rPr>
              <a:pPr/>
              <a:t>22</a:t>
            </a:fld>
            <a:endParaRPr lang="en-US">
              <a:solidFill>
                <a:prstClr val="black"/>
              </a:solidFill>
            </a:endParaRPr>
          </a:p>
        </p:txBody>
      </p:sp>
      <p:sp>
        <p:nvSpPr>
          <p:cNvPr id="1143810" name="Rectangle 7"/>
          <p:cNvSpPr txBox="1">
            <a:spLocks noGrp="1" noChangeArrowheads="1"/>
          </p:cNvSpPr>
          <p:nvPr/>
        </p:nvSpPr>
        <p:spPr bwMode="auto">
          <a:xfrm>
            <a:off x="3883852" y="8685256"/>
            <a:ext cx="2972547" cy="457273"/>
          </a:xfrm>
          <a:prstGeom prst="rect">
            <a:avLst/>
          </a:prstGeom>
          <a:noFill/>
          <a:ln w="9525">
            <a:noFill/>
            <a:miter lim="800000"/>
            <a:headEnd/>
            <a:tailEnd/>
          </a:ln>
        </p:spPr>
        <p:txBody>
          <a:bodyPr anchor="b"/>
          <a:lstStyle/>
          <a:p>
            <a:pPr algn="r"/>
            <a:fld id="{67CA7254-E04F-4B3A-9AEA-C15203F357D8}" type="slidenum">
              <a:rPr lang="en-US" sz="1000">
                <a:solidFill>
                  <a:prstClr val="black"/>
                </a:solidFill>
                <a:cs typeface="Arial" charset="0"/>
              </a:rPr>
              <a:pPr algn="r"/>
              <a:t>22</a:t>
            </a:fld>
            <a:endParaRPr lang="en-US" sz="1000">
              <a:solidFill>
                <a:prstClr val="black"/>
              </a:solidFill>
              <a:cs typeface="Arial" charset="0"/>
            </a:endParaRPr>
          </a:p>
        </p:txBody>
      </p:sp>
      <p:sp>
        <p:nvSpPr>
          <p:cNvPr id="1143811" name="Rectangle 2"/>
          <p:cNvSpPr>
            <a:spLocks noGrp="1" noRot="1" noChangeAspect="1" noChangeArrowheads="1" noTextEdit="1"/>
          </p:cNvSpPr>
          <p:nvPr>
            <p:ph type="sldImg"/>
          </p:nvPr>
        </p:nvSpPr>
        <p:spPr>
          <a:xfrm>
            <a:off x="750888" y="573088"/>
            <a:ext cx="5362575" cy="4021137"/>
          </a:xfrm>
          <a:ln/>
        </p:spPr>
      </p:sp>
      <p:sp>
        <p:nvSpPr>
          <p:cNvPr id="1143812" name="Rectangle 3"/>
          <p:cNvSpPr>
            <a:spLocks noGrp="1" noChangeArrowheads="1"/>
          </p:cNvSpPr>
          <p:nvPr>
            <p:ph type="body" idx="1"/>
          </p:nvPr>
        </p:nvSpPr>
        <p:spPr>
          <a:xfrm>
            <a:off x="555752" y="4913852"/>
            <a:ext cx="5844194" cy="311711"/>
          </a:xfrm>
        </p:spPr>
        <p:txBody>
          <a:bodyPr lIns="91440" tIns="45720" rIns="91440" bIns="45720"/>
          <a:lstStyle/>
          <a:p>
            <a:pPr defTabSz="914400"/>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AAFA740-9813-425C-A237-4F5A368A4DFB}" type="slidenum">
              <a:rPr lang="en-US">
                <a:solidFill>
                  <a:prstClr val="black"/>
                </a:solidFill>
              </a:rPr>
              <a:pPr/>
              <a:t>2</a:t>
            </a:fld>
            <a:endParaRPr lang="en-US">
              <a:solidFill>
                <a:prstClr val="black"/>
              </a:solidFill>
            </a:endParaRPr>
          </a:p>
        </p:txBody>
      </p:sp>
      <p:sp>
        <p:nvSpPr>
          <p:cNvPr id="651266" name="Rectangle 2"/>
          <p:cNvSpPr>
            <a:spLocks noGrp="1" noRot="1" noChangeAspect="1" noChangeArrowheads="1" noTextEdit="1"/>
          </p:cNvSpPr>
          <p:nvPr>
            <p:ph type="sldImg"/>
          </p:nvPr>
        </p:nvSpPr>
        <p:spPr>
          <a:xfrm>
            <a:off x="1008063" y="809625"/>
            <a:ext cx="4495800" cy="3371850"/>
          </a:xfrm>
          <a:ln/>
        </p:spPr>
      </p:sp>
      <p:sp>
        <p:nvSpPr>
          <p:cNvPr id="651267" name="Rectangle 3"/>
          <p:cNvSpPr>
            <a:spLocks noGrp="1" noChangeArrowheads="1"/>
          </p:cNvSpPr>
          <p:nvPr>
            <p:ph type="body" idx="1"/>
          </p:nvPr>
        </p:nvSpPr>
        <p:spPr>
          <a:xfrm>
            <a:off x="835824" y="365584"/>
            <a:ext cx="5225531" cy="310016"/>
          </a:xfrm>
        </p:spPr>
        <p:txBody>
          <a:bodyPr lIns="91428" tIns="45714" rIns="91428" bIns="45714"/>
          <a:lstStyle/>
          <a:p>
            <a:pPr defTabSz="914400"/>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AAFA740-9813-425C-A237-4F5A368A4DFB}" type="slidenum">
              <a:rPr lang="en-US">
                <a:solidFill>
                  <a:prstClr val="black"/>
                </a:solidFill>
              </a:rPr>
              <a:pPr/>
              <a:t>4</a:t>
            </a:fld>
            <a:endParaRPr lang="en-US">
              <a:solidFill>
                <a:prstClr val="black"/>
              </a:solidFill>
            </a:endParaRPr>
          </a:p>
        </p:txBody>
      </p:sp>
      <p:sp>
        <p:nvSpPr>
          <p:cNvPr id="651266" name="Rectangle 2"/>
          <p:cNvSpPr>
            <a:spLocks noGrp="1" noRot="1" noChangeAspect="1" noChangeArrowheads="1" noTextEdit="1"/>
          </p:cNvSpPr>
          <p:nvPr>
            <p:ph type="sldImg"/>
          </p:nvPr>
        </p:nvSpPr>
        <p:spPr>
          <a:xfrm>
            <a:off x="1008063" y="809625"/>
            <a:ext cx="4495800" cy="3371850"/>
          </a:xfrm>
          <a:ln/>
        </p:spPr>
      </p:sp>
      <p:sp>
        <p:nvSpPr>
          <p:cNvPr id="651267" name="Rectangle 3"/>
          <p:cNvSpPr>
            <a:spLocks noGrp="1" noChangeArrowheads="1"/>
          </p:cNvSpPr>
          <p:nvPr>
            <p:ph type="body" idx="1"/>
          </p:nvPr>
        </p:nvSpPr>
        <p:spPr>
          <a:xfrm>
            <a:off x="835824" y="365584"/>
            <a:ext cx="5225531" cy="310016"/>
          </a:xfrm>
        </p:spPr>
        <p:txBody>
          <a:bodyPr lIns="91428" tIns="45714" rIns="91428" bIns="45714"/>
          <a:lstStyle/>
          <a:p>
            <a:pPr defTabSz="914400"/>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D5BD8B98-B975-43C5-9281-89666D50A3EC}" type="slidenum">
              <a:rPr lang="en-US">
                <a:solidFill>
                  <a:prstClr val="black"/>
                </a:solidFill>
              </a:rPr>
              <a:pPr/>
              <a:t>5</a:t>
            </a:fld>
            <a:endParaRPr lang="en-US">
              <a:solidFill>
                <a:prstClr val="black"/>
              </a:solidFill>
            </a:endParaRPr>
          </a:p>
        </p:txBody>
      </p:sp>
      <p:sp>
        <p:nvSpPr>
          <p:cNvPr id="656386" name="Rectangle 7"/>
          <p:cNvSpPr txBox="1">
            <a:spLocks noGrp="1" noChangeArrowheads="1"/>
          </p:cNvSpPr>
          <p:nvPr/>
        </p:nvSpPr>
        <p:spPr bwMode="auto">
          <a:xfrm>
            <a:off x="3883644" y="8684828"/>
            <a:ext cx="2972724" cy="457711"/>
          </a:xfrm>
          <a:prstGeom prst="rect">
            <a:avLst/>
          </a:prstGeom>
          <a:noFill/>
          <a:ln w="9525">
            <a:noFill/>
            <a:miter lim="800000"/>
            <a:headEnd/>
            <a:tailEnd/>
          </a:ln>
        </p:spPr>
        <p:txBody>
          <a:bodyPr lIns="91428" tIns="45714" rIns="91428" bIns="45714" anchor="b"/>
          <a:lstStyle/>
          <a:p>
            <a:pPr algn="r" defTabSz="914400" fontAlgn="base">
              <a:spcBef>
                <a:spcPct val="0"/>
              </a:spcBef>
              <a:spcAft>
                <a:spcPct val="0"/>
              </a:spcAft>
            </a:pPr>
            <a:fld id="{4BC50F54-F7E5-4C78-9618-C6A5A614ADF0}" type="slidenum">
              <a:rPr lang="en-US" sz="1200">
                <a:solidFill>
                  <a:prstClr val="black"/>
                </a:solidFill>
                <a:latin typeface="Arial" charset="0"/>
                <a:cs typeface="Arial" charset="0"/>
              </a:rPr>
              <a:pPr algn="r" defTabSz="914400" fontAlgn="base">
                <a:spcBef>
                  <a:spcPct val="0"/>
                </a:spcBef>
                <a:spcAft>
                  <a:spcPct val="0"/>
                </a:spcAft>
              </a:pPr>
              <a:t>5</a:t>
            </a:fld>
            <a:endParaRPr lang="en-US" sz="1200">
              <a:solidFill>
                <a:prstClr val="black"/>
              </a:solidFill>
              <a:latin typeface="Arial" charset="0"/>
              <a:cs typeface="Arial" charset="0"/>
            </a:endParaRPr>
          </a:p>
        </p:txBody>
      </p:sp>
      <p:sp>
        <p:nvSpPr>
          <p:cNvPr id="656387" name="Rectangle 7"/>
          <p:cNvSpPr txBox="1">
            <a:spLocks noGrp="1" noChangeArrowheads="1"/>
          </p:cNvSpPr>
          <p:nvPr/>
        </p:nvSpPr>
        <p:spPr bwMode="auto">
          <a:xfrm>
            <a:off x="3883644" y="8684828"/>
            <a:ext cx="2972724" cy="457711"/>
          </a:xfrm>
          <a:prstGeom prst="rect">
            <a:avLst/>
          </a:prstGeom>
          <a:noFill/>
          <a:ln w="9525">
            <a:noFill/>
            <a:miter lim="800000"/>
            <a:headEnd/>
            <a:tailEnd/>
          </a:ln>
        </p:spPr>
        <p:txBody>
          <a:bodyPr lIns="91428" tIns="45714" rIns="91428" bIns="45714" anchor="b"/>
          <a:lstStyle/>
          <a:p>
            <a:pPr algn="r" defTabSz="914400" fontAlgn="base">
              <a:spcBef>
                <a:spcPct val="0"/>
              </a:spcBef>
              <a:spcAft>
                <a:spcPct val="0"/>
              </a:spcAft>
            </a:pPr>
            <a:fld id="{75B4467E-C392-4FA8-96C3-17DE28A915B9}" type="slidenum">
              <a:rPr lang="en-US" sz="1200">
                <a:solidFill>
                  <a:prstClr val="black"/>
                </a:solidFill>
                <a:latin typeface="Arial" charset="0"/>
                <a:cs typeface="Arial" charset="0"/>
              </a:rPr>
              <a:pPr algn="r" defTabSz="914400" fontAlgn="base">
                <a:spcBef>
                  <a:spcPct val="0"/>
                </a:spcBef>
                <a:spcAft>
                  <a:spcPct val="0"/>
                </a:spcAft>
              </a:pPr>
              <a:t>5</a:t>
            </a:fld>
            <a:endParaRPr lang="en-US" sz="1200">
              <a:solidFill>
                <a:prstClr val="black"/>
              </a:solidFill>
              <a:latin typeface="Arial" charset="0"/>
              <a:cs typeface="Arial" charset="0"/>
            </a:endParaRPr>
          </a:p>
        </p:txBody>
      </p:sp>
      <p:sp>
        <p:nvSpPr>
          <p:cNvPr id="656388" name="Rectangle 2"/>
          <p:cNvSpPr>
            <a:spLocks noGrp="1" noRot="1" noChangeAspect="1" noChangeArrowheads="1" noTextEdit="1"/>
          </p:cNvSpPr>
          <p:nvPr>
            <p:ph type="sldImg"/>
          </p:nvPr>
        </p:nvSpPr>
        <p:spPr>
          <a:xfrm>
            <a:off x="1144588" y="685800"/>
            <a:ext cx="4570412" cy="3429000"/>
          </a:xfrm>
          <a:ln/>
        </p:spPr>
      </p:sp>
      <p:sp>
        <p:nvSpPr>
          <p:cNvPr id="656389" name="Rectangle 3"/>
          <p:cNvSpPr>
            <a:spLocks noGrp="1" noChangeArrowheads="1"/>
          </p:cNvSpPr>
          <p:nvPr>
            <p:ph type="body" idx="1"/>
          </p:nvPr>
        </p:nvSpPr>
        <p:spPr>
          <a:xfrm>
            <a:off x="685637" y="4343144"/>
            <a:ext cx="5486727" cy="311478"/>
          </a:xfrm>
        </p:spPr>
        <p:txBody>
          <a:bodyPr lIns="91428" tIns="45714" rIns="91428" bIns="45714"/>
          <a:lstStyle/>
          <a:p>
            <a:pPr defTabSz="914400"/>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F446B3A0-9E5A-4593-932D-BA804F1CD736}" type="slidenum">
              <a:rPr lang="en-US">
                <a:solidFill>
                  <a:prstClr val="black"/>
                </a:solidFill>
              </a:rPr>
              <a:pPr/>
              <a:t>6</a:t>
            </a:fld>
            <a:endParaRPr lang="en-US">
              <a:solidFill>
                <a:prstClr val="black"/>
              </a:solidFill>
            </a:endParaRPr>
          </a:p>
        </p:txBody>
      </p:sp>
      <p:sp>
        <p:nvSpPr>
          <p:cNvPr id="658434" name="Rectangle 7"/>
          <p:cNvSpPr txBox="1">
            <a:spLocks noGrp="1" noChangeArrowheads="1"/>
          </p:cNvSpPr>
          <p:nvPr/>
        </p:nvSpPr>
        <p:spPr bwMode="auto">
          <a:xfrm>
            <a:off x="3883644" y="8684828"/>
            <a:ext cx="2972724" cy="457711"/>
          </a:xfrm>
          <a:prstGeom prst="rect">
            <a:avLst/>
          </a:prstGeom>
          <a:noFill/>
          <a:ln w="9525">
            <a:noFill/>
            <a:miter lim="800000"/>
            <a:headEnd/>
            <a:tailEnd/>
          </a:ln>
        </p:spPr>
        <p:txBody>
          <a:bodyPr lIns="91428" tIns="45714" rIns="91428" bIns="45714" anchor="b"/>
          <a:lstStyle/>
          <a:p>
            <a:pPr algn="r" defTabSz="914400" fontAlgn="base">
              <a:spcBef>
                <a:spcPct val="0"/>
              </a:spcBef>
              <a:spcAft>
                <a:spcPct val="0"/>
              </a:spcAft>
            </a:pPr>
            <a:fld id="{505FA4A7-9038-4A42-9B0E-3ACF0AE8D2F6}" type="slidenum">
              <a:rPr lang="en-US" sz="1200">
                <a:solidFill>
                  <a:prstClr val="black"/>
                </a:solidFill>
                <a:latin typeface="Arial" charset="0"/>
                <a:cs typeface="Arial" charset="0"/>
              </a:rPr>
              <a:pPr algn="r" defTabSz="914400" fontAlgn="base">
                <a:spcBef>
                  <a:spcPct val="0"/>
                </a:spcBef>
                <a:spcAft>
                  <a:spcPct val="0"/>
                </a:spcAft>
              </a:pPr>
              <a:t>6</a:t>
            </a:fld>
            <a:endParaRPr lang="en-US" sz="1200">
              <a:solidFill>
                <a:prstClr val="black"/>
              </a:solidFill>
              <a:latin typeface="Arial" charset="0"/>
              <a:cs typeface="Arial" charset="0"/>
            </a:endParaRPr>
          </a:p>
        </p:txBody>
      </p:sp>
      <p:sp>
        <p:nvSpPr>
          <p:cNvPr id="658435" name="Rectangle 2"/>
          <p:cNvSpPr>
            <a:spLocks noGrp="1" noRot="1" noChangeAspect="1" noChangeArrowheads="1" noTextEdit="1"/>
          </p:cNvSpPr>
          <p:nvPr>
            <p:ph type="sldImg"/>
          </p:nvPr>
        </p:nvSpPr>
        <p:spPr>
          <a:xfrm>
            <a:off x="1144588" y="685800"/>
            <a:ext cx="4570412" cy="3429000"/>
          </a:xfrm>
          <a:ln/>
        </p:spPr>
      </p:sp>
      <p:sp>
        <p:nvSpPr>
          <p:cNvPr id="658436" name="Rectangle 3"/>
          <p:cNvSpPr>
            <a:spLocks noGrp="1" noChangeArrowheads="1"/>
          </p:cNvSpPr>
          <p:nvPr>
            <p:ph type="body" idx="1"/>
          </p:nvPr>
        </p:nvSpPr>
        <p:spPr>
          <a:xfrm>
            <a:off x="685637" y="4343144"/>
            <a:ext cx="5486727" cy="311478"/>
          </a:xfrm>
        </p:spPr>
        <p:txBody>
          <a:bodyPr lIns="91428" tIns="45714" rIns="91428" bIns="45714"/>
          <a:lstStyle/>
          <a:p>
            <a:pPr defTabSz="914400"/>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a:ln/>
        </p:spPr>
        <p:txBody>
          <a:bodyPr/>
          <a:lstStyle/>
          <a:p>
            <a:fld id="{2543FF5F-B6F7-41FE-A579-FB1EC06F632B}" type="slidenum">
              <a:rPr lang="en-US">
                <a:solidFill>
                  <a:prstClr val="black"/>
                </a:solidFill>
              </a:rPr>
              <a:pPr/>
              <a:t>7</a:t>
            </a:fld>
            <a:endParaRPr lang="en-US">
              <a:solidFill>
                <a:prstClr val="black"/>
              </a:solidFill>
            </a:endParaRPr>
          </a:p>
        </p:txBody>
      </p:sp>
      <p:sp>
        <p:nvSpPr>
          <p:cNvPr id="660482" name="Rectangle 7"/>
          <p:cNvSpPr txBox="1">
            <a:spLocks noGrp="1" noChangeArrowheads="1"/>
          </p:cNvSpPr>
          <p:nvPr/>
        </p:nvSpPr>
        <p:spPr bwMode="auto">
          <a:xfrm>
            <a:off x="3883644" y="8684827"/>
            <a:ext cx="2972724" cy="457711"/>
          </a:xfrm>
          <a:prstGeom prst="rect">
            <a:avLst/>
          </a:prstGeom>
          <a:noFill/>
          <a:ln w="9525">
            <a:noFill/>
            <a:miter lim="800000"/>
            <a:headEnd/>
            <a:tailEnd/>
          </a:ln>
        </p:spPr>
        <p:txBody>
          <a:bodyPr lIns="91428" tIns="45714" rIns="91428" bIns="45714" anchor="b"/>
          <a:lstStyle/>
          <a:p>
            <a:pPr defTabSz="914400" fontAlgn="base">
              <a:spcBef>
                <a:spcPct val="0"/>
              </a:spcBef>
              <a:spcAft>
                <a:spcPct val="0"/>
              </a:spcAft>
            </a:pPr>
            <a:fld id="{ECD6D6B8-8977-4576-A650-A0B283432E05}" type="slidenum">
              <a:rPr lang="en-US" sz="1200">
                <a:solidFill>
                  <a:prstClr val="black"/>
                </a:solidFill>
                <a:latin typeface="Arial" charset="0"/>
                <a:cs typeface="Arial" charset="0"/>
              </a:rPr>
              <a:pPr defTabSz="914400" fontAlgn="base">
                <a:spcBef>
                  <a:spcPct val="0"/>
                </a:spcBef>
                <a:spcAft>
                  <a:spcPct val="0"/>
                </a:spcAft>
              </a:pPr>
              <a:t>7</a:t>
            </a:fld>
            <a:endParaRPr lang="en-US" sz="1200">
              <a:solidFill>
                <a:prstClr val="black"/>
              </a:solidFill>
              <a:latin typeface="Arial" charset="0"/>
              <a:cs typeface="Arial" charset="0"/>
            </a:endParaRPr>
          </a:p>
        </p:txBody>
      </p:sp>
      <p:sp>
        <p:nvSpPr>
          <p:cNvPr id="660483" name="Rectangle 2"/>
          <p:cNvSpPr>
            <a:spLocks noGrp="1" noRot="1" noChangeAspect="1" noChangeArrowheads="1" noTextEdit="1"/>
          </p:cNvSpPr>
          <p:nvPr>
            <p:ph type="sldImg"/>
          </p:nvPr>
        </p:nvSpPr>
        <p:spPr>
          <a:xfrm>
            <a:off x="1144588" y="685800"/>
            <a:ext cx="4570412" cy="3429000"/>
          </a:xfrm>
          <a:ln/>
        </p:spPr>
      </p:sp>
      <p:sp>
        <p:nvSpPr>
          <p:cNvPr id="660484" name="Rectangle 3"/>
          <p:cNvSpPr>
            <a:spLocks noGrp="1" noChangeArrowheads="1"/>
          </p:cNvSpPr>
          <p:nvPr>
            <p:ph type="body" idx="1"/>
          </p:nvPr>
        </p:nvSpPr>
        <p:spPr>
          <a:xfrm>
            <a:off x="685637" y="4343144"/>
            <a:ext cx="5486727" cy="311478"/>
          </a:xfrm>
        </p:spPr>
        <p:txBody>
          <a:bodyPr lIns="91428" tIns="45714" rIns="91428" bIns="45714"/>
          <a:lstStyle/>
          <a:p>
            <a:pPr defTabSz="914400"/>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B440D3E-AD56-430A-80E3-0418F0EABCCB}" type="slidenum">
              <a:rPr lang="en-US">
                <a:solidFill>
                  <a:prstClr val="black"/>
                </a:solidFill>
              </a:rPr>
              <a:pPr/>
              <a:t>8</a:t>
            </a:fld>
            <a:endParaRPr lang="en-US">
              <a:solidFill>
                <a:prstClr val="black"/>
              </a:solidFill>
            </a:endParaRPr>
          </a:p>
        </p:txBody>
      </p:sp>
      <p:sp>
        <p:nvSpPr>
          <p:cNvPr id="948226" name="Rectangle 2"/>
          <p:cNvSpPr>
            <a:spLocks noGrp="1" noRot="1" noChangeAspect="1" noChangeArrowheads="1" noTextEdit="1"/>
          </p:cNvSpPr>
          <p:nvPr>
            <p:ph type="sldImg"/>
          </p:nvPr>
        </p:nvSpPr>
        <p:spPr>
          <a:ln/>
        </p:spPr>
      </p:sp>
      <p:sp>
        <p:nvSpPr>
          <p:cNvPr id="948227" name="Rectangle 3"/>
          <p:cNvSpPr>
            <a:spLocks noGrp="1" noChangeArrowheads="1"/>
          </p:cNvSpPr>
          <p:nvPr>
            <p:ph type="body" idx="1"/>
          </p:nvPr>
        </p:nvSpPr>
        <p:spPr>
          <a:xfrm>
            <a:off x="555041" y="4911995"/>
            <a:ext cx="5842604" cy="226808"/>
          </a:xfrm>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CAAFA740-9813-425C-A237-4F5A368A4DFB}" type="slidenum">
              <a:rPr lang="en-US">
                <a:solidFill>
                  <a:prstClr val="black"/>
                </a:solidFill>
              </a:rPr>
              <a:pPr/>
              <a:t>9</a:t>
            </a:fld>
            <a:endParaRPr lang="en-US">
              <a:solidFill>
                <a:prstClr val="black"/>
              </a:solidFill>
            </a:endParaRPr>
          </a:p>
        </p:txBody>
      </p:sp>
      <p:sp>
        <p:nvSpPr>
          <p:cNvPr id="651266" name="Rectangle 2"/>
          <p:cNvSpPr>
            <a:spLocks noGrp="1" noRot="1" noChangeAspect="1" noChangeArrowheads="1" noTextEdit="1"/>
          </p:cNvSpPr>
          <p:nvPr>
            <p:ph type="sldImg"/>
          </p:nvPr>
        </p:nvSpPr>
        <p:spPr>
          <a:xfrm>
            <a:off x="1008063" y="809625"/>
            <a:ext cx="4495800" cy="3371850"/>
          </a:xfrm>
          <a:ln/>
        </p:spPr>
      </p:sp>
      <p:sp>
        <p:nvSpPr>
          <p:cNvPr id="651267" name="Rectangle 3"/>
          <p:cNvSpPr>
            <a:spLocks noGrp="1" noChangeArrowheads="1"/>
          </p:cNvSpPr>
          <p:nvPr>
            <p:ph type="body" idx="1"/>
          </p:nvPr>
        </p:nvSpPr>
        <p:spPr>
          <a:xfrm>
            <a:off x="835824" y="365584"/>
            <a:ext cx="5225531" cy="310016"/>
          </a:xfrm>
        </p:spPr>
        <p:txBody>
          <a:bodyPr lIns="91428" tIns="45714" rIns="91428" bIns="45714"/>
          <a:lstStyle/>
          <a:p>
            <a:pPr defTabSz="914400"/>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txBox="1">
            <a:spLocks noGrp="1" noChangeArrowheads="1"/>
          </p:cNvSpPr>
          <p:nvPr/>
        </p:nvSpPr>
        <p:spPr bwMode="gray">
          <a:xfrm>
            <a:off x="6119668" y="8779466"/>
            <a:ext cx="544540" cy="184666"/>
          </a:xfrm>
          <a:prstGeom prst="rect">
            <a:avLst/>
          </a:prstGeom>
          <a:noFill/>
          <a:ln w="9525">
            <a:noFill/>
            <a:miter lim="800000"/>
            <a:headEnd/>
            <a:tailEnd/>
          </a:ln>
        </p:spPr>
        <p:txBody>
          <a:bodyPr lIns="0" tIns="0" rIns="0" bIns="0" anchor="b">
            <a:spAutoFit/>
          </a:bodyPr>
          <a:lstStyle/>
          <a:p>
            <a:pPr algn="r"/>
            <a:fld id="{73D1E167-C9E4-4BF9-A8C2-09F48D8B198F}" type="slidenum">
              <a:rPr lang="en-US" sz="1200"/>
              <a:pPr algn="r"/>
              <a:t>10</a:t>
            </a:fld>
            <a:endParaRPr lang="en-US" sz="1200"/>
          </a:p>
        </p:txBody>
      </p:sp>
      <p:sp>
        <p:nvSpPr>
          <p:cNvPr id="58371" name="Rectangle 2"/>
          <p:cNvSpPr>
            <a:spLocks noGrp="1" noRot="1" noChangeAspect="1" noChangeArrowheads="1" noTextEdit="1"/>
          </p:cNvSpPr>
          <p:nvPr>
            <p:ph type="sldImg"/>
          </p:nvPr>
        </p:nvSpPr>
        <p:spPr>
          <a:xfrm>
            <a:off x="747713" y="573088"/>
            <a:ext cx="5368925" cy="4025900"/>
          </a:xfrm>
          <a:ln/>
        </p:spPr>
      </p:sp>
      <p:sp>
        <p:nvSpPr>
          <p:cNvPr id="58372" name="Rectangle 3"/>
          <p:cNvSpPr>
            <a:spLocks noGrp="1" noChangeArrowheads="1"/>
          </p:cNvSpPr>
          <p:nvPr>
            <p:ph type="body" idx="1"/>
          </p:nvPr>
        </p:nvSpPr>
        <p:spPr>
          <a:xfrm>
            <a:off x="555752" y="4914918"/>
            <a:ext cx="5845796" cy="226662"/>
          </a:xfrm>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0.xml"/><Relationship Id="rId1" Type="http://schemas.openxmlformats.org/officeDocument/2006/relationships/tags" Target="../tags/tag9.xml"/><Relationship Id="rId4" Type="http://schemas.openxmlformats.org/officeDocument/2006/relationships/image" Target="../media/image2.emf"/></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1.xml"/><Relationship Id="rId1" Type="http://schemas.openxmlformats.org/officeDocument/2006/relationships/tags" Target="../tags/tag10.xml"/><Relationship Id="rId4" Type="http://schemas.openxmlformats.org/officeDocument/2006/relationships/image" Target="../media/image2.emf"/></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ags" Target="../tags/tag1.xml"/><Relationship Id="rId4" Type="http://schemas.openxmlformats.org/officeDocument/2006/relationships/image" Target="../media/image2.emf"/></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ags" Target="../tags/tag2.xml"/><Relationship Id="rId4" Type="http://schemas.openxmlformats.org/officeDocument/2006/relationships/image" Target="../media/image2.em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4.xml"/><Relationship Id="rId1" Type="http://schemas.openxmlformats.org/officeDocument/2006/relationships/tags" Target="../tags/tag3.xml"/><Relationship Id="rId4" Type="http://schemas.openxmlformats.org/officeDocument/2006/relationships/image" Target="../media/image2.emf"/></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5.xml"/><Relationship Id="rId1" Type="http://schemas.openxmlformats.org/officeDocument/2006/relationships/tags" Target="../tags/tag4.xml"/><Relationship Id="rId4" Type="http://schemas.openxmlformats.org/officeDocument/2006/relationships/image" Target="../media/image2.emf"/></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6.xml"/><Relationship Id="rId1" Type="http://schemas.openxmlformats.org/officeDocument/2006/relationships/tags" Target="../tags/tag5.xml"/><Relationship Id="rId4" Type="http://schemas.openxmlformats.org/officeDocument/2006/relationships/image" Target="../media/image2.emf"/></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7.xml"/><Relationship Id="rId1" Type="http://schemas.openxmlformats.org/officeDocument/2006/relationships/tags" Target="../tags/tag6.xml"/><Relationship Id="rId4" Type="http://schemas.openxmlformats.org/officeDocument/2006/relationships/image" Target="../media/image2.emf"/></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9.xml"/><Relationship Id="rId1" Type="http://schemas.openxmlformats.org/officeDocument/2006/relationships/tags" Target="../tags/tag8.xml"/><Relationship Id="rId4" Type="http://schemas.openxmlformats.org/officeDocument/2006/relationships/image" Target="../media/image2.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82"/>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1" y="3886200"/>
            <a:ext cx="6400800" cy="1752600"/>
          </a:xfrm>
        </p:spPr>
        <p:txBody>
          <a:bodyPr/>
          <a:lstStyle>
            <a:lvl1pPr marL="0" indent="0" algn="ctr">
              <a:buNone/>
              <a:defRPr>
                <a:solidFill>
                  <a:schemeClr val="tx1">
                    <a:tint val="75000"/>
                  </a:schemeClr>
                </a:solidFill>
              </a:defRPr>
            </a:lvl1pPr>
            <a:lvl2pPr marL="454487" indent="0" algn="ctr">
              <a:buNone/>
              <a:defRPr>
                <a:solidFill>
                  <a:schemeClr val="tx1">
                    <a:tint val="75000"/>
                  </a:schemeClr>
                </a:solidFill>
              </a:defRPr>
            </a:lvl2pPr>
            <a:lvl3pPr marL="908987" indent="0" algn="ctr">
              <a:buNone/>
              <a:defRPr>
                <a:solidFill>
                  <a:schemeClr val="tx1">
                    <a:tint val="75000"/>
                  </a:schemeClr>
                </a:solidFill>
              </a:defRPr>
            </a:lvl3pPr>
            <a:lvl4pPr marL="1363483" indent="0" algn="ctr">
              <a:buNone/>
              <a:defRPr>
                <a:solidFill>
                  <a:schemeClr val="tx1">
                    <a:tint val="75000"/>
                  </a:schemeClr>
                </a:solidFill>
              </a:defRPr>
            </a:lvl4pPr>
            <a:lvl5pPr marL="1817976" indent="0" algn="ctr">
              <a:buNone/>
              <a:defRPr>
                <a:solidFill>
                  <a:schemeClr val="tx1">
                    <a:tint val="75000"/>
                  </a:schemeClr>
                </a:solidFill>
              </a:defRPr>
            </a:lvl5pPr>
            <a:lvl6pPr marL="2272468" indent="0" algn="ctr">
              <a:buNone/>
              <a:defRPr>
                <a:solidFill>
                  <a:schemeClr val="tx1">
                    <a:tint val="75000"/>
                  </a:schemeClr>
                </a:solidFill>
              </a:defRPr>
            </a:lvl6pPr>
            <a:lvl7pPr marL="2726967" indent="0" algn="ctr">
              <a:buNone/>
              <a:defRPr>
                <a:solidFill>
                  <a:schemeClr val="tx1">
                    <a:tint val="75000"/>
                  </a:schemeClr>
                </a:solidFill>
              </a:defRPr>
            </a:lvl7pPr>
            <a:lvl8pPr marL="3181461" indent="0" algn="ctr">
              <a:buNone/>
              <a:defRPr>
                <a:solidFill>
                  <a:schemeClr val="tx1">
                    <a:tint val="75000"/>
                  </a:schemeClr>
                </a:solidFill>
              </a:defRPr>
            </a:lvl8pPr>
            <a:lvl9pPr marL="3635953"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Working Draft Text" hidden="1"/>
          <p:cNvSpPr txBox="1">
            <a:spLocks noChangeArrowheads="1"/>
          </p:cNvSpPr>
          <p:nvPr/>
        </p:nvSpPr>
        <p:spPr bwMode="auto">
          <a:xfrm>
            <a:off x="2693795" y="349865"/>
            <a:ext cx="1014109" cy="141312"/>
          </a:xfrm>
          <a:prstGeom prst="rect">
            <a:avLst/>
          </a:prstGeom>
          <a:noFill/>
          <a:ln w="9525">
            <a:noFill/>
            <a:miter lim="800000"/>
            <a:headEnd/>
            <a:tailEnd/>
          </a:ln>
          <a:effectLst/>
        </p:spPr>
        <p:txBody>
          <a:bodyPr wrap="none" lIns="0" tIns="0" rIns="0" bIns="0">
            <a:spAutoFit/>
          </a:bodyPr>
          <a:lstStyle/>
          <a:p>
            <a:pPr defTabSz="913044" fontAlgn="base">
              <a:spcBef>
                <a:spcPct val="0"/>
              </a:spcBef>
              <a:spcAft>
                <a:spcPct val="0"/>
              </a:spcAft>
              <a:defRPr/>
            </a:pPr>
            <a:r>
              <a:rPr lang="en-US" sz="900" b="1" dirty="0">
                <a:solidFill>
                  <a:srgbClr val="000000"/>
                </a:solidFill>
              </a:rPr>
              <a:t>WORKING DRAFT</a:t>
            </a:r>
          </a:p>
        </p:txBody>
      </p:sp>
      <p:sp>
        <p:nvSpPr>
          <p:cNvPr id="5" name="Working Draft" hidden="1"/>
          <p:cNvSpPr txBox="1">
            <a:spLocks noChangeArrowheads="1"/>
          </p:cNvSpPr>
          <p:nvPr/>
        </p:nvSpPr>
        <p:spPr bwMode="auto">
          <a:xfrm>
            <a:off x="2693814" y="508600"/>
            <a:ext cx="2911473" cy="141312"/>
          </a:xfrm>
          <a:prstGeom prst="rect">
            <a:avLst/>
          </a:prstGeom>
          <a:noFill/>
          <a:ln w="9525">
            <a:noFill/>
            <a:miter lim="800000"/>
            <a:headEnd/>
            <a:tailEnd/>
          </a:ln>
          <a:effectLst/>
        </p:spPr>
        <p:txBody>
          <a:bodyPr wrap="none" lIns="0" tIns="0" rIns="0" bIns="0">
            <a:spAutoFit/>
          </a:bodyPr>
          <a:lstStyle/>
          <a:p>
            <a:pPr defTabSz="913044" fontAlgn="base">
              <a:spcBef>
                <a:spcPct val="0"/>
              </a:spcBef>
              <a:spcAft>
                <a:spcPct val="0"/>
              </a:spcAft>
              <a:defRPr/>
            </a:pPr>
            <a:r>
              <a:rPr lang="en-GB" sz="900" dirty="0">
                <a:solidFill>
                  <a:srgbClr val="000000"/>
                </a:solidFill>
              </a:rPr>
              <a:t>Last Modified 15/06/2011 17:52:09 GMT Standard Time</a:t>
            </a:r>
            <a:endParaRPr lang="en-US" sz="900" dirty="0">
              <a:solidFill>
                <a:srgbClr val="000000"/>
              </a:solidFill>
            </a:endParaRPr>
          </a:p>
        </p:txBody>
      </p:sp>
      <p:sp>
        <p:nvSpPr>
          <p:cNvPr id="6" name="Printed" hidden="1"/>
          <p:cNvSpPr txBox="1">
            <a:spLocks noChangeArrowheads="1"/>
          </p:cNvSpPr>
          <p:nvPr/>
        </p:nvSpPr>
        <p:spPr bwMode="auto">
          <a:xfrm>
            <a:off x="2693811" y="668969"/>
            <a:ext cx="2584342" cy="141312"/>
          </a:xfrm>
          <a:prstGeom prst="rect">
            <a:avLst/>
          </a:prstGeom>
          <a:noFill/>
          <a:ln w="9525">
            <a:noFill/>
            <a:miter lim="800000"/>
            <a:headEnd/>
            <a:tailEnd/>
          </a:ln>
          <a:effectLst/>
        </p:spPr>
        <p:txBody>
          <a:bodyPr wrap="none" lIns="0" tIns="0" rIns="0" bIns="0">
            <a:spAutoFit/>
          </a:bodyPr>
          <a:lstStyle/>
          <a:p>
            <a:pPr defTabSz="913044" fontAlgn="base">
              <a:spcBef>
                <a:spcPct val="0"/>
              </a:spcBef>
              <a:spcAft>
                <a:spcPct val="0"/>
              </a:spcAft>
              <a:defRPr/>
            </a:pPr>
            <a:r>
              <a:rPr lang="en-GB" sz="900" dirty="0">
                <a:solidFill>
                  <a:srgbClr val="000000"/>
                </a:solidFill>
              </a:rPr>
              <a:t>Printed 15/06/2011 16:39:17 GMT Standard Time</a:t>
            </a:r>
            <a:endParaRPr lang="en-US" sz="900" dirty="0">
              <a:solidFill>
                <a:srgbClr val="000000"/>
              </a:solidFill>
            </a:endParaRPr>
          </a:p>
        </p:txBody>
      </p:sp>
      <p:grpSp>
        <p:nvGrpSpPr>
          <p:cNvPr id="2" name="McK Title Elements"/>
          <p:cNvGrpSpPr>
            <a:grpSpLocks/>
          </p:cNvGrpSpPr>
          <p:nvPr/>
        </p:nvGrpSpPr>
        <p:grpSpPr bwMode="auto">
          <a:xfrm>
            <a:off x="18" y="19"/>
            <a:ext cx="9140760" cy="6859620"/>
            <a:chOff x="0" y="0"/>
            <a:chExt cx="5643" cy="4235"/>
          </a:xfrm>
        </p:grpSpPr>
        <p:sp>
          <p:nvSpPr>
            <p:cNvPr id="8" name="McK Document type" hidden="1"/>
            <p:cNvSpPr txBox="1">
              <a:spLocks noChangeArrowheads="1"/>
            </p:cNvSpPr>
            <p:nvPr userDrawn="1"/>
          </p:nvSpPr>
          <p:spPr bwMode="auto">
            <a:xfrm>
              <a:off x="1663" y="3106"/>
              <a:ext cx="3109" cy="136"/>
            </a:xfrm>
            <a:prstGeom prst="rect">
              <a:avLst/>
            </a:prstGeom>
            <a:noFill/>
            <a:ln w="9525">
              <a:noFill/>
              <a:miter lim="800000"/>
              <a:headEnd/>
              <a:tailEnd/>
            </a:ln>
            <a:effectLst/>
          </p:spPr>
          <p:txBody>
            <a:bodyPr lIns="0" tIns="0" rIns="0" bIns="0" anchor="b">
              <a:spAutoFit/>
            </a:bodyPr>
            <a:lstStyle/>
            <a:p>
              <a:pPr defTabSz="913044" fontAlgn="base">
                <a:spcBef>
                  <a:spcPct val="0"/>
                </a:spcBef>
                <a:spcAft>
                  <a:spcPct val="0"/>
                </a:spcAft>
                <a:defRPr/>
              </a:pPr>
              <a:r>
                <a:rPr lang="en-US" sz="1400" dirty="0">
                  <a:solidFill>
                    <a:srgbClr val="000000"/>
                  </a:solidFill>
                </a:rPr>
                <a:t>Document type</a:t>
              </a:r>
            </a:p>
          </p:txBody>
        </p:sp>
        <p:sp>
          <p:nvSpPr>
            <p:cNvPr id="9" name="McK Date" hidden="1"/>
            <p:cNvSpPr txBox="1">
              <a:spLocks noChangeArrowheads="1"/>
            </p:cNvSpPr>
            <p:nvPr userDrawn="1"/>
          </p:nvSpPr>
          <p:spPr bwMode="auto">
            <a:xfrm>
              <a:off x="1663" y="3275"/>
              <a:ext cx="3109" cy="136"/>
            </a:xfrm>
            <a:prstGeom prst="rect">
              <a:avLst/>
            </a:prstGeom>
            <a:noFill/>
            <a:ln w="9525">
              <a:noFill/>
              <a:miter lim="800000"/>
              <a:headEnd/>
              <a:tailEnd/>
            </a:ln>
            <a:effectLst/>
          </p:spPr>
          <p:txBody>
            <a:bodyPr lIns="0" tIns="0" rIns="0" bIns="0">
              <a:spAutoFit/>
            </a:bodyPr>
            <a:lstStyle/>
            <a:p>
              <a:pPr defTabSz="913044" fontAlgn="base">
                <a:spcBef>
                  <a:spcPct val="0"/>
                </a:spcBef>
                <a:spcAft>
                  <a:spcPct val="0"/>
                </a:spcAft>
                <a:defRPr/>
              </a:pPr>
              <a:r>
                <a:rPr lang="en-US" sz="1400" dirty="0">
                  <a:solidFill>
                    <a:srgbClr val="000000"/>
                  </a:solidFill>
                </a:rPr>
                <a:t>Date</a:t>
              </a:r>
            </a:p>
          </p:txBody>
        </p:sp>
        <p:sp>
          <p:nvSpPr>
            <p:cNvPr id="10" name="McK Disclaimer" hidden="1"/>
            <p:cNvSpPr>
              <a:spLocks noChangeArrowheads="1"/>
            </p:cNvSpPr>
            <p:nvPr userDrawn="1"/>
          </p:nvSpPr>
          <p:spPr bwMode="auto">
            <a:xfrm>
              <a:off x="1663" y="3714"/>
              <a:ext cx="2777" cy="154"/>
            </a:xfrm>
            <a:prstGeom prst="rect">
              <a:avLst/>
            </a:prstGeom>
            <a:noFill/>
            <a:ln w="9525">
              <a:noFill/>
              <a:miter lim="800000"/>
              <a:headEnd/>
              <a:tailEnd/>
            </a:ln>
            <a:effectLst/>
          </p:spPr>
          <p:txBody>
            <a:bodyPr lIns="0" tIns="0" rIns="0" bIns="0" anchor="b">
              <a:spAutoFit/>
            </a:bodyPr>
            <a:lstStyle/>
            <a:p>
              <a:pPr defTabSz="819551" eaLnBrk="0" fontAlgn="base" hangingPunct="0">
                <a:spcBef>
                  <a:spcPct val="0"/>
                </a:spcBef>
                <a:spcAft>
                  <a:spcPct val="0"/>
                </a:spcAft>
                <a:defRPr/>
              </a:pPr>
              <a:r>
                <a:rPr lang="en-US" sz="800" dirty="0">
                  <a:solidFill>
                    <a:srgbClr val="000000"/>
                  </a:solidFill>
                </a:rPr>
                <a:t>CONFIDENTIAL AND PROPRIETARY</a:t>
              </a:r>
            </a:p>
            <a:p>
              <a:pPr defTabSz="819551" eaLnBrk="0" fontAlgn="base" hangingPunct="0">
                <a:spcBef>
                  <a:spcPct val="0"/>
                </a:spcBef>
                <a:spcAft>
                  <a:spcPct val="0"/>
                </a:spcAft>
                <a:defRPr/>
              </a:pPr>
              <a:r>
                <a:rPr lang="en-US" sz="800" dirty="0">
                  <a:solidFill>
                    <a:srgbClr val="000000"/>
                  </a:solidFill>
                </a:rPr>
                <a:t>Any use of this material without specific permission of McKinsey &amp; Company is strictly prohibited</a:t>
              </a:r>
            </a:p>
          </p:txBody>
        </p:sp>
        <p:sp>
          <p:nvSpPr>
            <p:cNvPr id="11" name="TitleBottomPlaceholder" hidden="1"/>
            <p:cNvSpPr>
              <a:spLocks noChangeArrowheads="1"/>
            </p:cNvSpPr>
            <p:nvPr userDrawn="1"/>
          </p:nvSpPr>
          <p:spPr bwMode="auto">
            <a:xfrm>
              <a:off x="0" y="1410"/>
              <a:ext cx="1382" cy="2825"/>
            </a:xfrm>
            <a:prstGeom prst="rect">
              <a:avLst/>
            </a:prstGeom>
            <a:solidFill>
              <a:srgbClr val="0065CC"/>
            </a:solidFill>
            <a:ln w="9525">
              <a:noFill/>
              <a:miter lim="800000"/>
              <a:headEnd/>
              <a:tailEnd/>
            </a:ln>
            <a:effectLst/>
          </p:spPr>
          <p:txBody>
            <a:bodyPr wrap="none" anchor="ctr"/>
            <a:lstStyle/>
            <a:p>
              <a:pPr defTabSz="913044" fontAlgn="base">
                <a:spcBef>
                  <a:spcPct val="0"/>
                </a:spcBef>
                <a:spcAft>
                  <a:spcPct val="0"/>
                </a:spcAft>
                <a:defRPr/>
              </a:pPr>
              <a:endParaRPr lang="en-GB" sz="1600" dirty="0">
                <a:solidFill>
                  <a:srgbClr val="000000"/>
                </a:solidFill>
              </a:endParaRPr>
            </a:p>
          </p:txBody>
        </p:sp>
        <p:sp>
          <p:nvSpPr>
            <p:cNvPr id="12" name="TitleTopPlaceholder" hidden="1"/>
            <p:cNvSpPr>
              <a:spLocks noChangeArrowheads="1"/>
            </p:cNvSpPr>
            <p:nvPr userDrawn="1"/>
          </p:nvSpPr>
          <p:spPr bwMode="auto">
            <a:xfrm>
              <a:off x="0" y="0"/>
              <a:ext cx="1382" cy="1410"/>
            </a:xfrm>
            <a:prstGeom prst="rect">
              <a:avLst/>
            </a:prstGeom>
            <a:solidFill>
              <a:srgbClr val="91AFFF"/>
            </a:solidFill>
            <a:ln w="9525">
              <a:noFill/>
              <a:miter lim="800000"/>
              <a:headEnd/>
              <a:tailEnd/>
            </a:ln>
            <a:effectLst/>
          </p:spPr>
          <p:txBody>
            <a:bodyPr wrap="none" anchor="ctr"/>
            <a:lstStyle/>
            <a:p>
              <a:pPr defTabSz="913044" fontAlgn="base">
                <a:spcBef>
                  <a:spcPct val="0"/>
                </a:spcBef>
                <a:spcAft>
                  <a:spcPct val="0"/>
                </a:spcAft>
                <a:defRPr/>
              </a:pPr>
              <a:endParaRPr lang="en-GB" sz="1600" dirty="0">
                <a:solidFill>
                  <a:srgbClr val="000000"/>
                </a:solidFill>
              </a:endParaRPr>
            </a:p>
          </p:txBody>
        </p:sp>
        <p:sp>
          <p:nvSpPr>
            <p:cNvPr id="13"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p:spPr>
          <p:txBody>
            <a:bodyPr wrap="none" anchor="ctr"/>
            <a:lstStyle/>
            <a:p>
              <a:pPr defTabSz="913044" fontAlgn="base">
                <a:spcBef>
                  <a:spcPct val="0"/>
                </a:spcBef>
                <a:spcAft>
                  <a:spcPct val="0"/>
                </a:spcAft>
                <a:defRPr/>
              </a:pPr>
              <a:endParaRPr lang="en-GB" sz="1600" dirty="0">
                <a:solidFill>
                  <a:srgbClr val="000000"/>
                </a:solidFill>
              </a:endParaRPr>
            </a:p>
          </p:txBody>
        </p:sp>
      </p:grpSp>
      <p:grpSp>
        <p:nvGrpSpPr>
          <p:cNvPr id="3" name="TitleBottomBar"/>
          <p:cNvGrpSpPr>
            <a:grpSpLocks/>
          </p:cNvGrpSpPr>
          <p:nvPr/>
        </p:nvGrpSpPr>
        <p:grpSpPr bwMode="auto">
          <a:xfrm>
            <a:off x="2238620" y="6428788"/>
            <a:ext cx="6905380" cy="429232"/>
            <a:chOff x="1382" y="3969"/>
            <a:chExt cx="4263" cy="265"/>
          </a:xfrm>
        </p:grpSpPr>
        <p:sp>
          <p:nvSpPr>
            <p:cNvPr id="15" name="Rectangle 1134"/>
            <p:cNvSpPr>
              <a:spLocks noChangeArrowheads="1"/>
            </p:cNvSpPr>
            <p:nvPr userDrawn="1">
              <p:custDataLst>
                <p:tags r:id="rId1"/>
              </p:custDataLst>
            </p:nvPr>
          </p:nvSpPr>
          <p:spPr bwMode="gray">
            <a:xfrm>
              <a:off x="1382" y="3969"/>
              <a:ext cx="4263" cy="265"/>
            </a:xfrm>
            <a:prstGeom prst="rect">
              <a:avLst/>
            </a:prstGeom>
            <a:solidFill>
              <a:srgbClr val="002960"/>
            </a:solidFill>
            <a:ln w="9525">
              <a:noFill/>
              <a:miter lim="800000"/>
              <a:headEnd/>
              <a:tailEnd/>
            </a:ln>
            <a:effectLst/>
          </p:spPr>
          <p:txBody>
            <a:bodyPr wrap="none" anchor="ctr"/>
            <a:lstStyle/>
            <a:p>
              <a:pPr defTabSz="913044" fontAlgn="base">
                <a:spcBef>
                  <a:spcPct val="0"/>
                </a:spcBef>
                <a:spcAft>
                  <a:spcPct val="0"/>
                </a:spcAft>
                <a:defRPr/>
              </a:pPr>
              <a:endParaRPr lang="en-GB" sz="1600" dirty="0">
                <a:solidFill>
                  <a:srgbClr val="000000"/>
                </a:solidFill>
              </a:endParaRPr>
            </a:p>
          </p:txBody>
        </p:sp>
        <p:pic>
          <p:nvPicPr>
            <p:cNvPr id="16" name="Picture 1192"/>
            <p:cNvPicPr>
              <a:picLocks noChangeAspect="1" noChangeArrowheads="1"/>
            </p:cNvPicPr>
            <p:nvPr userDrawn="1"/>
          </p:nvPicPr>
          <p:blipFill>
            <a:blip r:embed="rId3" cstate="print"/>
            <a:srcRect/>
            <a:stretch>
              <a:fillRect/>
            </a:stretch>
          </p:blipFill>
          <p:spPr bwMode="auto">
            <a:xfrm>
              <a:off x="4519" y="4059"/>
              <a:ext cx="1023" cy="113"/>
            </a:xfrm>
            <a:prstGeom prst="rect">
              <a:avLst/>
            </a:prstGeom>
            <a:noFill/>
            <a:ln w="9525">
              <a:noFill/>
              <a:miter lim="800000"/>
              <a:headEnd/>
              <a:tailEnd/>
            </a:ln>
          </p:spPr>
        </p:pic>
      </p:grpSp>
      <p:pic>
        <p:nvPicPr>
          <p:cNvPr id="17" name="TitleBottomBarBW" hidden="1"/>
          <p:cNvPicPr>
            <a:picLocks noChangeAspect="1" noChangeArrowheads="1"/>
          </p:cNvPicPr>
          <p:nvPr/>
        </p:nvPicPr>
        <p:blipFill>
          <a:blip r:embed="rId4" cstate="print"/>
          <a:srcRect/>
          <a:stretch>
            <a:fillRect/>
          </a:stretch>
        </p:blipFill>
        <p:spPr bwMode="auto">
          <a:xfrm>
            <a:off x="7320078" y="6574565"/>
            <a:ext cx="1670055" cy="195989"/>
          </a:xfrm>
          <a:prstGeom prst="rect">
            <a:avLst/>
          </a:prstGeom>
          <a:noFill/>
          <a:ln w="9525">
            <a:noFill/>
            <a:miter lim="800000"/>
            <a:headEnd/>
            <a:tailEnd/>
          </a:ln>
        </p:spPr>
      </p:pic>
      <p:sp>
        <p:nvSpPr>
          <p:cNvPr id="18" name="doc id"/>
          <p:cNvSpPr txBox="1">
            <a:spLocks noChangeArrowheads="1"/>
          </p:cNvSpPr>
          <p:nvPr/>
        </p:nvSpPr>
        <p:spPr bwMode="auto">
          <a:xfrm>
            <a:off x="8614312" y="37255"/>
            <a:ext cx="301290" cy="124720"/>
          </a:xfrm>
          <a:prstGeom prst="rect">
            <a:avLst/>
          </a:prstGeom>
          <a:noFill/>
          <a:ln w="9525">
            <a:noFill/>
            <a:miter lim="800000"/>
            <a:headEnd/>
            <a:tailEnd/>
          </a:ln>
          <a:effectLst/>
        </p:spPr>
        <p:txBody>
          <a:bodyPr wrap="none" lIns="0" tIns="0" rIns="0" bIns="0"/>
          <a:lstStyle/>
          <a:p>
            <a:pPr algn="r" defTabSz="913044" fontAlgn="base">
              <a:spcBef>
                <a:spcPct val="0"/>
              </a:spcBef>
              <a:spcAft>
                <a:spcPct val="0"/>
              </a:spcAft>
              <a:defRPr/>
            </a:pPr>
            <a:endParaRPr lang="en-GB" sz="800" dirty="0">
              <a:solidFill>
                <a:srgbClr val="000000"/>
              </a:solidFill>
            </a:endParaRPr>
          </a:p>
        </p:txBody>
      </p:sp>
      <p:sp>
        <p:nvSpPr>
          <p:cNvPr id="13314" name="Rectangle 1026"/>
          <p:cNvSpPr>
            <a:spLocks noGrp="1" noChangeArrowheads="1"/>
          </p:cNvSpPr>
          <p:nvPr>
            <p:ph type="ctrTitle"/>
          </p:nvPr>
        </p:nvSpPr>
        <p:spPr>
          <a:xfrm>
            <a:off x="2693795" y="2176957"/>
            <a:ext cx="5036084" cy="507831"/>
          </a:xfrm>
        </p:spPr>
        <p:txBody>
          <a:bodyPr/>
          <a:lstStyle>
            <a:lvl1pPr>
              <a:defRPr sz="3300" b="0"/>
            </a:lvl1pPr>
          </a:lstStyle>
          <a:p>
            <a:r>
              <a:rPr lang="en-US"/>
              <a:t>Click to edit Master title</a:t>
            </a:r>
          </a:p>
        </p:txBody>
      </p:sp>
      <p:sp>
        <p:nvSpPr>
          <p:cNvPr id="13315" name="Rectangle 1027"/>
          <p:cNvSpPr>
            <a:spLocks noGrp="1" noChangeArrowheads="1"/>
          </p:cNvSpPr>
          <p:nvPr>
            <p:ph type="subTitle" idx="1"/>
          </p:nvPr>
        </p:nvSpPr>
        <p:spPr>
          <a:xfrm>
            <a:off x="2693795" y="3945699"/>
            <a:ext cx="5036084" cy="219820"/>
          </a:xfrm>
        </p:spPr>
        <p:txBody>
          <a:bodyPr>
            <a:spAutoFit/>
          </a:bodyPr>
          <a:lstStyle>
            <a:lvl1pPr>
              <a:defRPr sz="1400"/>
            </a:lvl1pPr>
          </a:lstStyle>
          <a:p>
            <a:r>
              <a:rPr lang="en-US"/>
              <a:t>Click to edit Master subtitle style</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69A515E8-8EEF-4168-90C3-5E51CD6EE267}" type="slidenum">
              <a:rPr lang="en-US"/>
              <a:pPr>
                <a:defRPr/>
              </a:pPr>
              <a:t>‹#›</a:t>
            </a:fld>
            <a:r>
              <a:rPr lang="en-US"/>
              <a:t> </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69" y="4407334"/>
            <a:ext cx="7771995" cy="1261884"/>
          </a:xfrm>
        </p:spPr>
        <p:txBody>
          <a:bodyPr/>
          <a:lstStyle>
            <a:lvl1pPr algn="l">
              <a:defRPr sz="4100" b="1" cap="all"/>
            </a:lvl1pPr>
          </a:lstStyle>
          <a:p>
            <a:r>
              <a:rPr lang="en-US" smtClean="0"/>
              <a:t>Click to edit Master title style</a:t>
            </a:r>
            <a:endParaRPr lang="en-GB"/>
          </a:p>
        </p:txBody>
      </p:sp>
      <p:sp>
        <p:nvSpPr>
          <p:cNvPr id="3" name="Text Placeholder 2"/>
          <p:cNvSpPr>
            <a:spLocks noGrp="1"/>
          </p:cNvSpPr>
          <p:nvPr>
            <p:ph type="body" idx="1"/>
          </p:nvPr>
        </p:nvSpPr>
        <p:spPr>
          <a:xfrm>
            <a:off x="722469" y="2907443"/>
            <a:ext cx="7771995" cy="1499884"/>
          </a:xfrm>
        </p:spPr>
        <p:txBody>
          <a:bodyPr anchor="b"/>
          <a:lstStyle>
            <a:lvl1pPr marL="0" indent="0">
              <a:buNone/>
              <a:defRPr sz="2000"/>
            </a:lvl1pPr>
            <a:lvl2pPr marL="465531" indent="0">
              <a:buNone/>
              <a:defRPr sz="1800"/>
            </a:lvl2pPr>
            <a:lvl3pPr marL="931086" indent="0">
              <a:buNone/>
              <a:defRPr sz="1600"/>
            </a:lvl3pPr>
            <a:lvl4pPr marL="1396629" indent="0">
              <a:buNone/>
              <a:defRPr sz="1400"/>
            </a:lvl4pPr>
            <a:lvl5pPr marL="1862170" indent="0">
              <a:buNone/>
              <a:defRPr sz="1400"/>
            </a:lvl5pPr>
            <a:lvl6pPr marL="2327712" indent="0">
              <a:buNone/>
              <a:defRPr sz="1400"/>
            </a:lvl6pPr>
            <a:lvl7pPr marL="2793254" indent="0">
              <a:buNone/>
              <a:defRPr sz="1400"/>
            </a:lvl7pPr>
            <a:lvl8pPr marL="3258796" indent="0">
              <a:buNone/>
              <a:defRPr sz="1400"/>
            </a:lvl8pPr>
            <a:lvl9pPr marL="3724341" indent="0">
              <a:buNone/>
              <a:defRPr sz="1400"/>
            </a:lvl9pPr>
          </a:lstStyle>
          <a:p>
            <a:pPr lvl="0"/>
            <a:r>
              <a:rPr lang="en-US" smtClean="0"/>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A147A4CC-FFF0-4F0F-823E-2C013EC12A6B}" type="slidenum">
              <a:rPr lang="en-US"/>
              <a:pPr>
                <a:defRPr/>
              </a:pPr>
              <a:t>‹#›</a:t>
            </a:fld>
            <a:r>
              <a:rPr lang="en-US"/>
              <a:t> </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82174" y="1990667"/>
            <a:ext cx="2117131"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54804" y="1990667"/>
            <a:ext cx="2117132"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80"/>
          <p:cNvSpPr>
            <a:spLocks noGrp="1" noChangeArrowheads="1"/>
          </p:cNvSpPr>
          <p:nvPr>
            <p:ph type="sldNum" sz="quarter" idx="10"/>
          </p:nvPr>
        </p:nvSpPr>
        <p:spPr>
          <a:ln/>
        </p:spPr>
        <p:txBody>
          <a:bodyPr/>
          <a:lstStyle>
            <a:lvl1pPr>
              <a:defRPr/>
            </a:lvl1pPr>
          </a:lstStyle>
          <a:p>
            <a:pPr>
              <a:defRPr/>
            </a:pPr>
            <a:fld id="{80E17A66-1B8D-4778-BB01-0B403811291F}" type="slidenum">
              <a:rPr lang="en-US"/>
              <a:pPr>
                <a:defRPr/>
              </a:pPr>
              <a:t>‹#›</a:t>
            </a:fld>
            <a:r>
              <a:rPr lang="en-US"/>
              <a:t> </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75"/>
            <a:ext cx="8230410" cy="29832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6815" y="1535538"/>
            <a:ext cx="4039882" cy="639800"/>
          </a:xfrm>
        </p:spPr>
        <p:txBody>
          <a:bodyPr anchor="b"/>
          <a:lstStyle>
            <a:lvl1pPr marL="0" indent="0">
              <a:buNone/>
              <a:defRPr sz="2400" b="1"/>
            </a:lvl1pPr>
            <a:lvl2pPr marL="465531" indent="0">
              <a:buNone/>
              <a:defRPr sz="2000" b="1"/>
            </a:lvl2pPr>
            <a:lvl3pPr marL="931086" indent="0">
              <a:buNone/>
              <a:defRPr sz="1800" b="1"/>
            </a:lvl3pPr>
            <a:lvl4pPr marL="1396629" indent="0">
              <a:buNone/>
              <a:defRPr sz="1600" b="1"/>
            </a:lvl4pPr>
            <a:lvl5pPr marL="1862170" indent="0">
              <a:buNone/>
              <a:defRPr sz="1600" b="1"/>
            </a:lvl5pPr>
            <a:lvl6pPr marL="2327712" indent="0">
              <a:buNone/>
              <a:defRPr sz="1600" b="1"/>
            </a:lvl6pPr>
            <a:lvl7pPr marL="2793254" indent="0">
              <a:buNone/>
              <a:defRPr sz="1600" b="1"/>
            </a:lvl7pPr>
            <a:lvl8pPr marL="3258796" indent="0">
              <a:buNone/>
              <a:defRPr sz="1600" b="1"/>
            </a:lvl8pPr>
            <a:lvl9pPr marL="372434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15" y="2175318"/>
            <a:ext cx="403988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703" y="1535538"/>
            <a:ext cx="4041502" cy="639800"/>
          </a:xfrm>
        </p:spPr>
        <p:txBody>
          <a:bodyPr anchor="b"/>
          <a:lstStyle>
            <a:lvl1pPr marL="0" indent="0">
              <a:buNone/>
              <a:defRPr sz="2400" b="1"/>
            </a:lvl1pPr>
            <a:lvl2pPr marL="465531" indent="0">
              <a:buNone/>
              <a:defRPr sz="2000" b="1"/>
            </a:lvl2pPr>
            <a:lvl3pPr marL="931086" indent="0">
              <a:buNone/>
              <a:defRPr sz="1800" b="1"/>
            </a:lvl3pPr>
            <a:lvl4pPr marL="1396629" indent="0">
              <a:buNone/>
              <a:defRPr sz="1600" b="1"/>
            </a:lvl4pPr>
            <a:lvl5pPr marL="1862170" indent="0">
              <a:buNone/>
              <a:defRPr sz="1600" b="1"/>
            </a:lvl5pPr>
            <a:lvl6pPr marL="2327712" indent="0">
              <a:buNone/>
              <a:defRPr sz="1600" b="1"/>
            </a:lvl6pPr>
            <a:lvl7pPr marL="2793254" indent="0">
              <a:buNone/>
              <a:defRPr sz="1600" b="1"/>
            </a:lvl7pPr>
            <a:lvl8pPr marL="3258796" indent="0">
              <a:buNone/>
              <a:defRPr sz="1600" b="1"/>
            </a:lvl8pPr>
            <a:lvl9pPr marL="372434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80"/>
          <p:cNvSpPr>
            <a:spLocks noGrp="1" noChangeArrowheads="1"/>
          </p:cNvSpPr>
          <p:nvPr>
            <p:ph type="sldNum" sz="quarter" idx="10"/>
          </p:nvPr>
        </p:nvSpPr>
        <p:spPr>
          <a:ln/>
        </p:spPr>
        <p:txBody>
          <a:bodyPr/>
          <a:lstStyle>
            <a:lvl1pPr>
              <a:defRPr/>
            </a:lvl1pPr>
          </a:lstStyle>
          <a:p>
            <a:pPr>
              <a:defRPr/>
            </a:pPr>
            <a:fld id="{A86AEA9D-3287-405D-86DE-AB8D6325528A}" type="slidenum">
              <a:rPr lang="en-US"/>
              <a:pPr>
                <a:defRPr/>
              </a:pPr>
              <a:t>‹#›</a:t>
            </a:fld>
            <a:r>
              <a:rPr lang="en-US"/>
              <a:t> </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80"/>
          <p:cNvSpPr>
            <a:spLocks noGrp="1" noChangeArrowheads="1"/>
          </p:cNvSpPr>
          <p:nvPr>
            <p:ph type="sldNum" sz="quarter" idx="10"/>
          </p:nvPr>
        </p:nvSpPr>
        <p:spPr>
          <a:ln/>
        </p:spPr>
        <p:txBody>
          <a:bodyPr/>
          <a:lstStyle>
            <a:lvl1pPr>
              <a:defRPr/>
            </a:lvl1pPr>
          </a:lstStyle>
          <a:p>
            <a:pPr>
              <a:defRPr/>
            </a:pPr>
            <a:fld id="{A8D2C399-9610-4622-943B-A85609B43818}" type="slidenum">
              <a:rPr lang="en-US"/>
              <a:pPr>
                <a:defRPr/>
              </a:pPr>
              <a:t>‹#›</a:t>
            </a:fld>
            <a:r>
              <a:rPr lang="en-US"/>
              <a:t> </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1A2FFE9A-8705-41EB-99E0-32F11B0927F1}" type="slidenum">
              <a:rPr lang="en-US"/>
              <a:pPr>
                <a:defRPr/>
              </a:pPr>
              <a:t>‹#›</a:t>
            </a:fld>
            <a:r>
              <a:rPr lang="en-US"/>
              <a:t> </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59"/>
            <a:ext cx="3008044" cy="628056"/>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4988" y="273745"/>
            <a:ext cx="5112217" cy="5852138"/>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6795" y="1435094"/>
            <a:ext cx="3008044" cy="4690781"/>
          </a:xfrm>
        </p:spPr>
        <p:txBody>
          <a:bodyPr/>
          <a:lstStyle>
            <a:lvl1pPr marL="0" indent="0">
              <a:buNone/>
              <a:defRPr sz="1400"/>
            </a:lvl1pPr>
            <a:lvl2pPr marL="465531" indent="0">
              <a:buNone/>
              <a:defRPr sz="1200"/>
            </a:lvl2pPr>
            <a:lvl3pPr marL="931086" indent="0">
              <a:buNone/>
              <a:defRPr sz="1000"/>
            </a:lvl3pPr>
            <a:lvl4pPr marL="1396629" indent="0">
              <a:buNone/>
              <a:defRPr sz="900"/>
            </a:lvl4pPr>
            <a:lvl5pPr marL="1862170" indent="0">
              <a:buNone/>
              <a:defRPr sz="900"/>
            </a:lvl5pPr>
            <a:lvl6pPr marL="2327712" indent="0">
              <a:buNone/>
              <a:defRPr sz="900"/>
            </a:lvl6pPr>
            <a:lvl7pPr marL="2793254" indent="0">
              <a:buNone/>
              <a:defRPr sz="900"/>
            </a:lvl7pPr>
            <a:lvl8pPr marL="3258796" indent="0">
              <a:buNone/>
              <a:defRPr sz="900"/>
            </a:lvl8pPr>
            <a:lvl9pPr marL="3724341"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57DA243A-54AD-4433-BE49-597D5E43D50E}" type="slidenum">
              <a:rPr lang="en-US"/>
              <a:pPr>
                <a:defRPr/>
              </a:pPr>
              <a:t>‹#›</a:t>
            </a:fld>
            <a:r>
              <a:rPr lang="en-US"/>
              <a:t> </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5053811"/>
            <a:ext cx="5486400" cy="31402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1544" y="612264"/>
            <a:ext cx="5486400" cy="4115772"/>
          </a:xfrm>
        </p:spPr>
        <p:txBody>
          <a:bodyPr/>
          <a:lstStyle>
            <a:lvl1pPr marL="0" indent="0">
              <a:buNone/>
              <a:defRPr sz="3300"/>
            </a:lvl1pPr>
            <a:lvl2pPr marL="465531" indent="0">
              <a:buNone/>
              <a:defRPr sz="2900"/>
            </a:lvl2pPr>
            <a:lvl3pPr marL="931086" indent="0">
              <a:buNone/>
              <a:defRPr sz="2400"/>
            </a:lvl3pPr>
            <a:lvl4pPr marL="1396629" indent="0">
              <a:buNone/>
              <a:defRPr sz="2000"/>
            </a:lvl4pPr>
            <a:lvl5pPr marL="1862170" indent="0">
              <a:buNone/>
              <a:defRPr sz="2000"/>
            </a:lvl5pPr>
            <a:lvl6pPr marL="2327712" indent="0">
              <a:buNone/>
              <a:defRPr sz="2000"/>
            </a:lvl6pPr>
            <a:lvl7pPr marL="2793254" indent="0">
              <a:buNone/>
              <a:defRPr sz="2000"/>
            </a:lvl7pPr>
            <a:lvl8pPr marL="3258796" indent="0">
              <a:buNone/>
              <a:defRPr sz="2000"/>
            </a:lvl8pPr>
            <a:lvl9pPr marL="3724341" indent="0">
              <a:buNone/>
              <a:defRPr sz="2000"/>
            </a:lvl9pPr>
          </a:lstStyle>
          <a:p>
            <a:pPr lvl="0"/>
            <a:endParaRPr lang="en-GB" noProof="0" smtClean="0"/>
          </a:p>
        </p:txBody>
      </p:sp>
      <p:sp>
        <p:nvSpPr>
          <p:cNvPr id="4" name="Text Placeholder 3"/>
          <p:cNvSpPr>
            <a:spLocks noGrp="1"/>
          </p:cNvSpPr>
          <p:nvPr>
            <p:ph type="body" sz="half" idx="2"/>
          </p:nvPr>
        </p:nvSpPr>
        <p:spPr>
          <a:xfrm>
            <a:off x="1791544" y="5367835"/>
            <a:ext cx="5486400" cy="805014"/>
          </a:xfrm>
        </p:spPr>
        <p:txBody>
          <a:bodyPr/>
          <a:lstStyle>
            <a:lvl1pPr marL="0" indent="0">
              <a:buNone/>
              <a:defRPr sz="1400"/>
            </a:lvl1pPr>
            <a:lvl2pPr marL="465531" indent="0">
              <a:buNone/>
              <a:defRPr sz="1200"/>
            </a:lvl2pPr>
            <a:lvl3pPr marL="931086" indent="0">
              <a:buNone/>
              <a:defRPr sz="1000"/>
            </a:lvl3pPr>
            <a:lvl4pPr marL="1396629" indent="0">
              <a:buNone/>
              <a:defRPr sz="900"/>
            </a:lvl4pPr>
            <a:lvl5pPr marL="1862170" indent="0">
              <a:buNone/>
              <a:defRPr sz="900"/>
            </a:lvl5pPr>
            <a:lvl6pPr marL="2327712" indent="0">
              <a:buNone/>
              <a:defRPr sz="900"/>
            </a:lvl6pPr>
            <a:lvl7pPr marL="2793254" indent="0">
              <a:buNone/>
              <a:defRPr sz="900"/>
            </a:lvl7pPr>
            <a:lvl8pPr marL="3258796" indent="0">
              <a:buNone/>
              <a:defRPr sz="900"/>
            </a:lvl8pPr>
            <a:lvl9pPr marL="3724341"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D1421513-4B04-46F0-83F1-1BCF8A4D3761}" type="slidenum">
              <a:rPr lang="en-US"/>
              <a:pPr>
                <a:defRPr/>
              </a:pPr>
              <a:t>‹#›</a:t>
            </a:fld>
            <a:r>
              <a:rPr lang="en-US"/>
              <a:t> </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41FBE239-7ECA-4507-ADE6-26509B881D26}" type="slidenum">
              <a:rPr lang="en-US"/>
              <a:pPr>
                <a:defRPr/>
              </a:pPr>
              <a:t>‹#›</a:t>
            </a:fld>
            <a:r>
              <a:rPr lang="en-US"/>
              <a:t> </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7696" y="269875"/>
            <a:ext cx="2016125" cy="57340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47732" y="269875"/>
            <a:ext cx="5897563" cy="5734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849" y="234883"/>
            <a:ext cx="584775" cy="30030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1488" y="234883"/>
            <a:ext cx="6440486" cy="3003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AE3FEE74-9B3E-4AF8-9B84-44B5B6769F65}" type="slidenum">
              <a:rPr lang="en-US"/>
              <a:pPr>
                <a:defRPr/>
              </a:pPr>
              <a:t>‹#›</a:t>
            </a:fld>
            <a:r>
              <a:rPr lang="en-US"/>
              <a:t> </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Working Draft Text" hidden="1"/>
          <p:cNvSpPr txBox="1">
            <a:spLocks noChangeArrowheads="1"/>
          </p:cNvSpPr>
          <p:nvPr/>
        </p:nvSpPr>
        <p:spPr bwMode="auto">
          <a:xfrm>
            <a:off x="2693795" y="349865"/>
            <a:ext cx="1014109" cy="141312"/>
          </a:xfrm>
          <a:prstGeom prst="rect">
            <a:avLst/>
          </a:prstGeom>
          <a:noFill/>
          <a:ln w="9525">
            <a:noFill/>
            <a:miter lim="800000"/>
            <a:headEnd/>
            <a:tailEnd/>
          </a:ln>
          <a:effectLst/>
        </p:spPr>
        <p:txBody>
          <a:bodyPr wrap="none" lIns="0" tIns="0" rIns="0" bIns="0">
            <a:spAutoFit/>
          </a:bodyPr>
          <a:lstStyle/>
          <a:p>
            <a:pPr defTabSz="914400" fontAlgn="base">
              <a:spcBef>
                <a:spcPct val="0"/>
              </a:spcBef>
              <a:spcAft>
                <a:spcPct val="0"/>
              </a:spcAft>
              <a:defRPr/>
            </a:pPr>
            <a:r>
              <a:rPr lang="en-US" sz="900" b="1" dirty="0">
                <a:solidFill>
                  <a:srgbClr val="000000"/>
                </a:solidFill>
              </a:rPr>
              <a:t>WORKING DRAFT</a:t>
            </a:r>
          </a:p>
        </p:txBody>
      </p:sp>
      <p:sp>
        <p:nvSpPr>
          <p:cNvPr id="5" name="Working Draft" hidden="1"/>
          <p:cNvSpPr txBox="1">
            <a:spLocks noChangeArrowheads="1"/>
          </p:cNvSpPr>
          <p:nvPr/>
        </p:nvSpPr>
        <p:spPr bwMode="auto">
          <a:xfrm>
            <a:off x="2693800" y="508600"/>
            <a:ext cx="2911473" cy="141312"/>
          </a:xfrm>
          <a:prstGeom prst="rect">
            <a:avLst/>
          </a:prstGeom>
          <a:noFill/>
          <a:ln w="9525">
            <a:noFill/>
            <a:miter lim="800000"/>
            <a:headEnd/>
            <a:tailEnd/>
          </a:ln>
          <a:effectLst/>
        </p:spPr>
        <p:txBody>
          <a:bodyPr wrap="none" lIns="0" tIns="0" rIns="0" bIns="0">
            <a:spAutoFit/>
          </a:bodyPr>
          <a:lstStyle/>
          <a:p>
            <a:pPr defTabSz="914400" fontAlgn="base">
              <a:spcBef>
                <a:spcPct val="0"/>
              </a:spcBef>
              <a:spcAft>
                <a:spcPct val="0"/>
              </a:spcAft>
              <a:defRPr/>
            </a:pPr>
            <a:r>
              <a:rPr lang="en-GB" sz="900" dirty="0">
                <a:solidFill>
                  <a:srgbClr val="000000"/>
                </a:solidFill>
              </a:rPr>
              <a:t>Last Modified 15/06/2011 17:52:09 GMT Standard Time</a:t>
            </a:r>
            <a:endParaRPr lang="en-US" sz="900" dirty="0">
              <a:solidFill>
                <a:srgbClr val="000000"/>
              </a:solidFill>
            </a:endParaRPr>
          </a:p>
        </p:txBody>
      </p:sp>
      <p:sp>
        <p:nvSpPr>
          <p:cNvPr id="6" name="Printed" hidden="1"/>
          <p:cNvSpPr txBox="1">
            <a:spLocks noChangeArrowheads="1"/>
          </p:cNvSpPr>
          <p:nvPr/>
        </p:nvSpPr>
        <p:spPr bwMode="auto">
          <a:xfrm>
            <a:off x="2693800" y="668961"/>
            <a:ext cx="2584342" cy="141312"/>
          </a:xfrm>
          <a:prstGeom prst="rect">
            <a:avLst/>
          </a:prstGeom>
          <a:noFill/>
          <a:ln w="9525">
            <a:noFill/>
            <a:miter lim="800000"/>
            <a:headEnd/>
            <a:tailEnd/>
          </a:ln>
          <a:effectLst/>
        </p:spPr>
        <p:txBody>
          <a:bodyPr wrap="none" lIns="0" tIns="0" rIns="0" bIns="0">
            <a:spAutoFit/>
          </a:bodyPr>
          <a:lstStyle/>
          <a:p>
            <a:pPr defTabSz="914400" fontAlgn="base">
              <a:spcBef>
                <a:spcPct val="0"/>
              </a:spcBef>
              <a:spcAft>
                <a:spcPct val="0"/>
              </a:spcAft>
              <a:defRPr/>
            </a:pPr>
            <a:r>
              <a:rPr lang="en-GB" sz="900" dirty="0">
                <a:solidFill>
                  <a:srgbClr val="000000"/>
                </a:solidFill>
              </a:rPr>
              <a:t>Printed 15/06/2011 16:39:17 GMT Standard Time</a:t>
            </a:r>
            <a:endParaRPr lang="en-US" sz="900" dirty="0">
              <a:solidFill>
                <a:srgbClr val="000000"/>
              </a:solidFill>
            </a:endParaRPr>
          </a:p>
        </p:txBody>
      </p:sp>
      <p:grpSp>
        <p:nvGrpSpPr>
          <p:cNvPr id="2" name="McK Title Elements"/>
          <p:cNvGrpSpPr>
            <a:grpSpLocks/>
          </p:cNvGrpSpPr>
          <p:nvPr/>
        </p:nvGrpSpPr>
        <p:grpSpPr bwMode="auto">
          <a:xfrm>
            <a:off x="6" y="6"/>
            <a:ext cx="9140760" cy="6859620"/>
            <a:chOff x="0" y="0"/>
            <a:chExt cx="5643" cy="4235"/>
          </a:xfrm>
        </p:grpSpPr>
        <p:sp>
          <p:nvSpPr>
            <p:cNvPr id="8" name="McK Document type" hidden="1"/>
            <p:cNvSpPr txBox="1">
              <a:spLocks noChangeArrowheads="1"/>
            </p:cNvSpPr>
            <p:nvPr userDrawn="1"/>
          </p:nvSpPr>
          <p:spPr bwMode="auto">
            <a:xfrm>
              <a:off x="1663" y="3106"/>
              <a:ext cx="3109" cy="136"/>
            </a:xfrm>
            <a:prstGeom prst="rect">
              <a:avLst/>
            </a:prstGeom>
            <a:noFill/>
            <a:ln w="9525">
              <a:noFill/>
              <a:miter lim="800000"/>
              <a:headEnd/>
              <a:tailEnd/>
            </a:ln>
            <a:effectLst/>
          </p:spPr>
          <p:txBody>
            <a:bodyPr lIns="0" tIns="0" rIns="0" bIns="0" anchor="b">
              <a:spAutoFit/>
            </a:bodyPr>
            <a:lstStyle/>
            <a:p>
              <a:pPr defTabSz="914400" fontAlgn="base">
                <a:spcBef>
                  <a:spcPct val="0"/>
                </a:spcBef>
                <a:spcAft>
                  <a:spcPct val="0"/>
                </a:spcAft>
                <a:defRPr/>
              </a:pPr>
              <a:r>
                <a:rPr lang="en-US" sz="1400" dirty="0">
                  <a:solidFill>
                    <a:srgbClr val="000000"/>
                  </a:solidFill>
                </a:rPr>
                <a:t>Document type</a:t>
              </a:r>
            </a:p>
          </p:txBody>
        </p:sp>
        <p:sp>
          <p:nvSpPr>
            <p:cNvPr id="9" name="McK Date" hidden="1"/>
            <p:cNvSpPr txBox="1">
              <a:spLocks noChangeArrowheads="1"/>
            </p:cNvSpPr>
            <p:nvPr userDrawn="1"/>
          </p:nvSpPr>
          <p:spPr bwMode="auto">
            <a:xfrm>
              <a:off x="1663" y="3275"/>
              <a:ext cx="3109" cy="136"/>
            </a:xfrm>
            <a:prstGeom prst="rect">
              <a:avLst/>
            </a:prstGeom>
            <a:noFill/>
            <a:ln w="9525">
              <a:noFill/>
              <a:miter lim="800000"/>
              <a:headEnd/>
              <a:tailEnd/>
            </a:ln>
            <a:effectLst/>
          </p:spPr>
          <p:txBody>
            <a:bodyPr lIns="0" tIns="0" rIns="0" bIns="0">
              <a:spAutoFit/>
            </a:bodyPr>
            <a:lstStyle/>
            <a:p>
              <a:pPr defTabSz="914400" fontAlgn="base">
                <a:spcBef>
                  <a:spcPct val="0"/>
                </a:spcBef>
                <a:spcAft>
                  <a:spcPct val="0"/>
                </a:spcAft>
                <a:defRPr/>
              </a:pPr>
              <a:r>
                <a:rPr lang="en-US" sz="1400" dirty="0">
                  <a:solidFill>
                    <a:srgbClr val="000000"/>
                  </a:solidFill>
                </a:rPr>
                <a:t>Date</a:t>
              </a:r>
            </a:p>
          </p:txBody>
        </p:sp>
        <p:sp>
          <p:nvSpPr>
            <p:cNvPr id="10" name="McK Disclaimer" hidden="1"/>
            <p:cNvSpPr>
              <a:spLocks noChangeArrowheads="1"/>
            </p:cNvSpPr>
            <p:nvPr userDrawn="1"/>
          </p:nvSpPr>
          <p:spPr bwMode="auto">
            <a:xfrm>
              <a:off x="1663" y="3714"/>
              <a:ext cx="2777" cy="154"/>
            </a:xfrm>
            <a:prstGeom prst="rect">
              <a:avLst/>
            </a:prstGeom>
            <a:noFill/>
            <a:ln w="9525">
              <a:noFill/>
              <a:miter lim="800000"/>
              <a:headEnd/>
              <a:tailEnd/>
            </a:ln>
            <a:effectLst/>
          </p:spPr>
          <p:txBody>
            <a:bodyPr lIns="0" tIns="0" rIns="0" bIns="0" anchor="b">
              <a:spAutoFit/>
            </a:bodyPr>
            <a:lstStyle/>
            <a:p>
              <a:pPr defTabSz="820767" eaLnBrk="0" fontAlgn="base" hangingPunct="0">
                <a:spcBef>
                  <a:spcPct val="0"/>
                </a:spcBef>
                <a:spcAft>
                  <a:spcPct val="0"/>
                </a:spcAft>
                <a:defRPr/>
              </a:pPr>
              <a:r>
                <a:rPr lang="en-US" sz="800" dirty="0">
                  <a:solidFill>
                    <a:srgbClr val="000000"/>
                  </a:solidFill>
                </a:rPr>
                <a:t>CONFIDENTIAL AND PROPRIETARY</a:t>
              </a:r>
            </a:p>
            <a:p>
              <a:pPr defTabSz="820767" eaLnBrk="0" fontAlgn="base" hangingPunct="0">
                <a:spcBef>
                  <a:spcPct val="0"/>
                </a:spcBef>
                <a:spcAft>
                  <a:spcPct val="0"/>
                </a:spcAft>
                <a:defRPr/>
              </a:pPr>
              <a:r>
                <a:rPr lang="en-US" sz="800" dirty="0">
                  <a:solidFill>
                    <a:srgbClr val="000000"/>
                  </a:solidFill>
                </a:rPr>
                <a:t>Any use of this material without specific permission of McKinsey &amp; Company is strictly prohibited</a:t>
              </a:r>
            </a:p>
          </p:txBody>
        </p:sp>
        <p:sp>
          <p:nvSpPr>
            <p:cNvPr id="11" name="TitleBottomPlaceholder" hidden="1"/>
            <p:cNvSpPr>
              <a:spLocks noChangeArrowheads="1"/>
            </p:cNvSpPr>
            <p:nvPr userDrawn="1"/>
          </p:nvSpPr>
          <p:spPr bwMode="auto">
            <a:xfrm>
              <a:off x="0" y="1410"/>
              <a:ext cx="1382" cy="2825"/>
            </a:xfrm>
            <a:prstGeom prst="rect">
              <a:avLst/>
            </a:prstGeom>
            <a:solidFill>
              <a:srgbClr val="0065CC"/>
            </a:solidFill>
            <a:ln w="9525">
              <a:noFill/>
              <a:miter lim="800000"/>
              <a:headEnd/>
              <a:tailEnd/>
            </a:ln>
            <a:effectLst/>
          </p:spPr>
          <p:txBody>
            <a:bodyPr wrap="none" anchor="ctr"/>
            <a:lstStyle/>
            <a:p>
              <a:pPr defTabSz="914400" fontAlgn="base">
                <a:spcBef>
                  <a:spcPct val="0"/>
                </a:spcBef>
                <a:spcAft>
                  <a:spcPct val="0"/>
                </a:spcAft>
                <a:defRPr/>
              </a:pPr>
              <a:endParaRPr lang="en-GB" sz="1600">
                <a:solidFill>
                  <a:srgbClr val="000000"/>
                </a:solidFill>
              </a:endParaRPr>
            </a:p>
          </p:txBody>
        </p:sp>
        <p:sp>
          <p:nvSpPr>
            <p:cNvPr id="12" name="TitleTopPlaceholder" hidden="1"/>
            <p:cNvSpPr>
              <a:spLocks noChangeArrowheads="1"/>
            </p:cNvSpPr>
            <p:nvPr userDrawn="1"/>
          </p:nvSpPr>
          <p:spPr bwMode="auto">
            <a:xfrm>
              <a:off x="0" y="0"/>
              <a:ext cx="1382" cy="1410"/>
            </a:xfrm>
            <a:prstGeom prst="rect">
              <a:avLst/>
            </a:prstGeom>
            <a:solidFill>
              <a:srgbClr val="91AFFF"/>
            </a:solidFill>
            <a:ln w="9525">
              <a:noFill/>
              <a:miter lim="800000"/>
              <a:headEnd/>
              <a:tailEnd/>
            </a:ln>
            <a:effectLst/>
          </p:spPr>
          <p:txBody>
            <a:bodyPr wrap="none" anchor="ctr"/>
            <a:lstStyle/>
            <a:p>
              <a:pPr defTabSz="914400" fontAlgn="base">
                <a:spcBef>
                  <a:spcPct val="0"/>
                </a:spcBef>
                <a:spcAft>
                  <a:spcPct val="0"/>
                </a:spcAft>
                <a:defRPr/>
              </a:pPr>
              <a:endParaRPr lang="en-GB" sz="1600">
                <a:solidFill>
                  <a:srgbClr val="000000"/>
                </a:solidFill>
              </a:endParaRPr>
            </a:p>
          </p:txBody>
        </p:sp>
        <p:sp>
          <p:nvSpPr>
            <p:cNvPr id="13"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p:spPr>
          <p:txBody>
            <a:bodyPr wrap="none" anchor="ctr"/>
            <a:lstStyle/>
            <a:p>
              <a:pPr defTabSz="914400" fontAlgn="base">
                <a:spcBef>
                  <a:spcPct val="0"/>
                </a:spcBef>
                <a:spcAft>
                  <a:spcPct val="0"/>
                </a:spcAft>
                <a:defRPr/>
              </a:pPr>
              <a:endParaRPr lang="en-GB" sz="1600">
                <a:solidFill>
                  <a:srgbClr val="000000"/>
                </a:solidFill>
              </a:endParaRPr>
            </a:p>
          </p:txBody>
        </p:sp>
      </p:grpSp>
      <p:grpSp>
        <p:nvGrpSpPr>
          <p:cNvPr id="3" name="TitleBottomBar"/>
          <p:cNvGrpSpPr>
            <a:grpSpLocks/>
          </p:cNvGrpSpPr>
          <p:nvPr/>
        </p:nvGrpSpPr>
        <p:grpSpPr bwMode="auto">
          <a:xfrm>
            <a:off x="2238620" y="6428774"/>
            <a:ext cx="6905380" cy="429232"/>
            <a:chOff x="1382" y="3969"/>
            <a:chExt cx="4263" cy="265"/>
          </a:xfrm>
        </p:grpSpPr>
        <p:sp>
          <p:nvSpPr>
            <p:cNvPr id="15" name="Rectangle 1134"/>
            <p:cNvSpPr>
              <a:spLocks noChangeArrowheads="1"/>
            </p:cNvSpPr>
            <p:nvPr userDrawn="1">
              <p:custDataLst>
                <p:tags r:id="rId1"/>
              </p:custDataLst>
            </p:nvPr>
          </p:nvSpPr>
          <p:spPr bwMode="gray">
            <a:xfrm>
              <a:off x="1382" y="3969"/>
              <a:ext cx="4263" cy="265"/>
            </a:xfrm>
            <a:prstGeom prst="rect">
              <a:avLst/>
            </a:prstGeom>
            <a:solidFill>
              <a:srgbClr val="002960"/>
            </a:solidFill>
            <a:ln w="9525">
              <a:noFill/>
              <a:miter lim="800000"/>
              <a:headEnd/>
              <a:tailEnd/>
            </a:ln>
            <a:effectLst/>
          </p:spPr>
          <p:txBody>
            <a:bodyPr wrap="none" anchor="ctr"/>
            <a:lstStyle/>
            <a:p>
              <a:pPr defTabSz="914400" fontAlgn="base">
                <a:spcBef>
                  <a:spcPct val="0"/>
                </a:spcBef>
                <a:spcAft>
                  <a:spcPct val="0"/>
                </a:spcAft>
                <a:defRPr/>
              </a:pPr>
              <a:endParaRPr lang="en-GB" sz="1600">
                <a:solidFill>
                  <a:srgbClr val="000000"/>
                </a:solidFill>
              </a:endParaRPr>
            </a:p>
          </p:txBody>
        </p:sp>
        <p:pic>
          <p:nvPicPr>
            <p:cNvPr id="16" name="Picture 1192"/>
            <p:cNvPicPr>
              <a:picLocks noChangeAspect="1" noChangeArrowheads="1"/>
            </p:cNvPicPr>
            <p:nvPr userDrawn="1"/>
          </p:nvPicPr>
          <p:blipFill>
            <a:blip r:embed="rId3" cstate="print"/>
            <a:srcRect/>
            <a:stretch>
              <a:fillRect/>
            </a:stretch>
          </p:blipFill>
          <p:spPr bwMode="auto">
            <a:xfrm>
              <a:off x="4519" y="4059"/>
              <a:ext cx="1023" cy="113"/>
            </a:xfrm>
            <a:prstGeom prst="rect">
              <a:avLst/>
            </a:prstGeom>
            <a:noFill/>
            <a:ln w="9525">
              <a:noFill/>
              <a:miter lim="800000"/>
              <a:headEnd/>
              <a:tailEnd/>
            </a:ln>
          </p:spPr>
        </p:pic>
      </p:grpSp>
      <p:pic>
        <p:nvPicPr>
          <p:cNvPr id="17" name="TitleBottomBarBW" hidden="1"/>
          <p:cNvPicPr>
            <a:picLocks noChangeAspect="1" noChangeArrowheads="1"/>
          </p:cNvPicPr>
          <p:nvPr/>
        </p:nvPicPr>
        <p:blipFill>
          <a:blip r:embed="rId4" cstate="print"/>
          <a:srcRect/>
          <a:stretch>
            <a:fillRect/>
          </a:stretch>
        </p:blipFill>
        <p:spPr bwMode="auto">
          <a:xfrm>
            <a:off x="7320065" y="6574551"/>
            <a:ext cx="1670055" cy="195989"/>
          </a:xfrm>
          <a:prstGeom prst="rect">
            <a:avLst/>
          </a:prstGeom>
          <a:noFill/>
          <a:ln w="9525">
            <a:noFill/>
            <a:miter lim="800000"/>
            <a:headEnd/>
            <a:tailEnd/>
          </a:ln>
        </p:spPr>
      </p:pic>
      <p:sp>
        <p:nvSpPr>
          <p:cNvPr id="18" name="doc id"/>
          <p:cNvSpPr txBox="1">
            <a:spLocks noChangeArrowheads="1"/>
          </p:cNvSpPr>
          <p:nvPr/>
        </p:nvSpPr>
        <p:spPr bwMode="auto">
          <a:xfrm>
            <a:off x="8614312" y="37255"/>
            <a:ext cx="301290" cy="124720"/>
          </a:xfrm>
          <a:prstGeom prst="rect">
            <a:avLst/>
          </a:prstGeom>
          <a:noFill/>
          <a:ln w="9525">
            <a:noFill/>
            <a:miter lim="800000"/>
            <a:headEnd/>
            <a:tailEnd/>
          </a:ln>
          <a:effectLst/>
        </p:spPr>
        <p:txBody>
          <a:bodyPr wrap="none" lIns="0" tIns="0" rIns="0" bIns="0"/>
          <a:lstStyle/>
          <a:p>
            <a:pPr algn="r" defTabSz="914400" fontAlgn="base">
              <a:spcBef>
                <a:spcPct val="0"/>
              </a:spcBef>
              <a:spcAft>
                <a:spcPct val="0"/>
              </a:spcAft>
              <a:defRPr/>
            </a:pPr>
            <a:endParaRPr lang="en-GB" sz="800" dirty="0">
              <a:solidFill>
                <a:srgbClr val="000000"/>
              </a:solidFill>
            </a:endParaRPr>
          </a:p>
        </p:txBody>
      </p:sp>
      <p:sp>
        <p:nvSpPr>
          <p:cNvPr id="13314" name="Rectangle 1026"/>
          <p:cNvSpPr>
            <a:spLocks noGrp="1" noChangeArrowheads="1"/>
          </p:cNvSpPr>
          <p:nvPr>
            <p:ph type="ctrTitle"/>
          </p:nvPr>
        </p:nvSpPr>
        <p:spPr>
          <a:xfrm>
            <a:off x="2693795" y="2176943"/>
            <a:ext cx="5036084" cy="507831"/>
          </a:xfrm>
        </p:spPr>
        <p:txBody>
          <a:bodyPr/>
          <a:lstStyle>
            <a:lvl1pPr>
              <a:defRPr sz="3300" b="0"/>
            </a:lvl1pPr>
          </a:lstStyle>
          <a:p>
            <a:r>
              <a:rPr lang="en-US"/>
              <a:t>Click to edit Master title</a:t>
            </a:r>
          </a:p>
        </p:txBody>
      </p:sp>
      <p:sp>
        <p:nvSpPr>
          <p:cNvPr id="13315" name="Rectangle 1027"/>
          <p:cNvSpPr>
            <a:spLocks noGrp="1" noChangeArrowheads="1"/>
          </p:cNvSpPr>
          <p:nvPr>
            <p:ph type="subTitle" idx="1"/>
          </p:nvPr>
        </p:nvSpPr>
        <p:spPr>
          <a:xfrm>
            <a:off x="2693795" y="3945699"/>
            <a:ext cx="5036084" cy="219820"/>
          </a:xfrm>
        </p:spPr>
        <p:txBody>
          <a:bodyPr>
            <a:spAutoFit/>
          </a:bodyPr>
          <a:lstStyle>
            <a:lvl1pPr>
              <a:defRPr sz="1400"/>
            </a:lvl1pPr>
          </a:lstStyle>
          <a:p>
            <a:r>
              <a:rPr lang="en-US"/>
              <a:t>Click to edit Master subtitle style</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69A515E8-8EEF-4168-90C3-5E51CD6EE267}" type="slidenum">
              <a:rPr lang="en-US"/>
              <a:pPr>
                <a:defRPr/>
              </a:pPr>
              <a:t>‹#›</a:t>
            </a:fld>
            <a:r>
              <a:rPr lang="en-US"/>
              <a:t> </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54" y="4407332"/>
            <a:ext cx="7771995" cy="1261884"/>
          </a:xfrm>
        </p:spPr>
        <p:txBody>
          <a:bodyPr/>
          <a:lstStyle>
            <a:lvl1pPr algn="l">
              <a:defRPr sz="4100" b="1" cap="all"/>
            </a:lvl1pPr>
          </a:lstStyle>
          <a:p>
            <a:r>
              <a:rPr lang="en-US" smtClean="0"/>
              <a:t>Click to edit Master title style</a:t>
            </a:r>
            <a:endParaRPr lang="en-GB"/>
          </a:p>
        </p:txBody>
      </p:sp>
      <p:sp>
        <p:nvSpPr>
          <p:cNvPr id="3" name="Text Placeholder 2"/>
          <p:cNvSpPr>
            <a:spLocks noGrp="1"/>
          </p:cNvSpPr>
          <p:nvPr>
            <p:ph type="body" idx="1"/>
          </p:nvPr>
        </p:nvSpPr>
        <p:spPr>
          <a:xfrm>
            <a:off x="722454" y="2907443"/>
            <a:ext cx="7771995" cy="1499884"/>
          </a:xfrm>
        </p:spPr>
        <p:txBody>
          <a:bodyPr anchor="b"/>
          <a:lstStyle>
            <a:lvl1pPr marL="0" indent="0">
              <a:buNone/>
              <a:defRPr sz="2000"/>
            </a:lvl1pPr>
            <a:lvl2pPr marL="466231" indent="0">
              <a:buNone/>
              <a:defRPr sz="1800"/>
            </a:lvl2pPr>
            <a:lvl3pPr marL="932467" indent="0">
              <a:buNone/>
              <a:defRPr sz="1600"/>
            </a:lvl3pPr>
            <a:lvl4pPr marL="1398703" indent="0">
              <a:buNone/>
              <a:defRPr sz="1400"/>
            </a:lvl4pPr>
            <a:lvl5pPr marL="1864936" indent="0">
              <a:buNone/>
              <a:defRPr sz="1400"/>
            </a:lvl5pPr>
            <a:lvl6pPr marL="2331171" indent="0">
              <a:buNone/>
              <a:defRPr sz="1400"/>
            </a:lvl6pPr>
            <a:lvl7pPr marL="2797402" indent="0">
              <a:buNone/>
              <a:defRPr sz="1400"/>
            </a:lvl7pPr>
            <a:lvl8pPr marL="3263637" indent="0">
              <a:buNone/>
              <a:defRPr sz="1400"/>
            </a:lvl8pPr>
            <a:lvl9pPr marL="3729873" indent="0">
              <a:buNone/>
              <a:defRPr sz="1400"/>
            </a:lvl9pPr>
          </a:lstStyle>
          <a:p>
            <a:pPr lvl="0"/>
            <a:r>
              <a:rPr lang="en-US" smtClean="0"/>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A147A4CC-FFF0-4F0F-823E-2C013EC12A6B}" type="slidenum">
              <a:rPr lang="en-US"/>
              <a:pPr>
                <a:defRPr/>
              </a:pPr>
              <a:t>‹#›</a:t>
            </a:fld>
            <a:r>
              <a:rPr lang="en-US"/>
              <a:t> </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82160" y="1990667"/>
            <a:ext cx="2117131"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54796" y="1990667"/>
            <a:ext cx="2117132"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80"/>
          <p:cNvSpPr>
            <a:spLocks noGrp="1" noChangeArrowheads="1"/>
          </p:cNvSpPr>
          <p:nvPr>
            <p:ph type="sldNum" sz="quarter" idx="10"/>
          </p:nvPr>
        </p:nvSpPr>
        <p:spPr>
          <a:ln/>
        </p:spPr>
        <p:txBody>
          <a:bodyPr/>
          <a:lstStyle>
            <a:lvl1pPr>
              <a:defRPr/>
            </a:lvl1pPr>
          </a:lstStyle>
          <a:p>
            <a:pPr>
              <a:defRPr/>
            </a:pPr>
            <a:fld id="{80E17A66-1B8D-4778-BB01-0B403811291F}" type="slidenum">
              <a:rPr lang="en-US"/>
              <a:pPr>
                <a:defRPr/>
              </a:pPr>
              <a:t>‹#›</a:t>
            </a:fld>
            <a:r>
              <a:rPr lang="en-US"/>
              <a:t> </a:t>
            </a: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61"/>
            <a:ext cx="8230410" cy="29832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6801" y="1535524"/>
            <a:ext cx="4039882" cy="639800"/>
          </a:xfrm>
        </p:spPr>
        <p:txBody>
          <a:bodyPr anchor="b"/>
          <a:lstStyle>
            <a:lvl1pPr marL="0" indent="0">
              <a:buNone/>
              <a:defRPr sz="2400" b="1"/>
            </a:lvl1pPr>
            <a:lvl2pPr marL="466231" indent="0">
              <a:buNone/>
              <a:defRPr sz="2000" b="1"/>
            </a:lvl2pPr>
            <a:lvl3pPr marL="932467" indent="0">
              <a:buNone/>
              <a:defRPr sz="1800" b="1"/>
            </a:lvl3pPr>
            <a:lvl4pPr marL="1398703" indent="0">
              <a:buNone/>
              <a:defRPr sz="1600" b="1"/>
            </a:lvl4pPr>
            <a:lvl5pPr marL="1864936" indent="0">
              <a:buNone/>
              <a:defRPr sz="1600" b="1"/>
            </a:lvl5pPr>
            <a:lvl6pPr marL="2331171" indent="0">
              <a:buNone/>
              <a:defRPr sz="1600" b="1"/>
            </a:lvl6pPr>
            <a:lvl7pPr marL="2797402" indent="0">
              <a:buNone/>
              <a:defRPr sz="1600" b="1"/>
            </a:lvl7pPr>
            <a:lvl8pPr marL="3263637" indent="0">
              <a:buNone/>
              <a:defRPr sz="1600" b="1"/>
            </a:lvl8pPr>
            <a:lvl9pPr marL="372987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01" y="2175318"/>
            <a:ext cx="403988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703" y="1535524"/>
            <a:ext cx="4041502" cy="639800"/>
          </a:xfrm>
        </p:spPr>
        <p:txBody>
          <a:bodyPr anchor="b"/>
          <a:lstStyle>
            <a:lvl1pPr marL="0" indent="0">
              <a:buNone/>
              <a:defRPr sz="2400" b="1"/>
            </a:lvl1pPr>
            <a:lvl2pPr marL="466231" indent="0">
              <a:buNone/>
              <a:defRPr sz="2000" b="1"/>
            </a:lvl2pPr>
            <a:lvl3pPr marL="932467" indent="0">
              <a:buNone/>
              <a:defRPr sz="1800" b="1"/>
            </a:lvl3pPr>
            <a:lvl4pPr marL="1398703" indent="0">
              <a:buNone/>
              <a:defRPr sz="1600" b="1"/>
            </a:lvl4pPr>
            <a:lvl5pPr marL="1864936" indent="0">
              <a:buNone/>
              <a:defRPr sz="1600" b="1"/>
            </a:lvl5pPr>
            <a:lvl6pPr marL="2331171" indent="0">
              <a:buNone/>
              <a:defRPr sz="1600" b="1"/>
            </a:lvl6pPr>
            <a:lvl7pPr marL="2797402" indent="0">
              <a:buNone/>
              <a:defRPr sz="1600" b="1"/>
            </a:lvl7pPr>
            <a:lvl8pPr marL="3263637" indent="0">
              <a:buNone/>
              <a:defRPr sz="1600" b="1"/>
            </a:lvl8pPr>
            <a:lvl9pPr marL="372987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80"/>
          <p:cNvSpPr>
            <a:spLocks noGrp="1" noChangeArrowheads="1"/>
          </p:cNvSpPr>
          <p:nvPr>
            <p:ph type="sldNum" sz="quarter" idx="10"/>
          </p:nvPr>
        </p:nvSpPr>
        <p:spPr>
          <a:ln/>
        </p:spPr>
        <p:txBody>
          <a:bodyPr/>
          <a:lstStyle>
            <a:lvl1pPr>
              <a:defRPr/>
            </a:lvl1pPr>
          </a:lstStyle>
          <a:p>
            <a:pPr>
              <a:defRPr/>
            </a:pPr>
            <a:fld id="{A86AEA9D-3287-405D-86DE-AB8D6325528A}" type="slidenum">
              <a:rPr lang="en-US"/>
              <a:pPr>
                <a:defRPr/>
              </a:pPr>
              <a:t>‹#›</a:t>
            </a:fld>
            <a:r>
              <a:rPr lang="en-US"/>
              <a:t> </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80"/>
          <p:cNvSpPr>
            <a:spLocks noGrp="1" noChangeArrowheads="1"/>
          </p:cNvSpPr>
          <p:nvPr>
            <p:ph type="sldNum" sz="quarter" idx="10"/>
          </p:nvPr>
        </p:nvSpPr>
        <p:spPr>
          <a:ln/>
        </p:spPr>
        <p:txBody>
          <a:bodyPr/>
          <a:lstStyle>
            <a:lvl1pPr>
              <a:defRPr/>
            </a:lvl1pPr>
          </a:lstStyle>
          <a:p>
            <a:pPr>
              <a:defRPr/>
            </a:pPr>
            <a:fld id="{A8D2C399-9610-4622-943B-A85609B43818}" type="slidenum">
              <a:rPr lang="en-US"/>
              <a:pPr>
                <a:defRPr/>
              </a:pPr>
              <a:t>‹#›</a:t>
            </a:fld>
            <a:r>
              <a:rPr lang="en-US"/>
              <a:t> </a:t>
            </a: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1A2FFE9A-8705-41EB-99E0-32F11B0927F1}" type="slidenum">
              <a:rPr lang="en-US"/>
              <a:pPr>
                <a:defRPr/>
              </a:pPr>
              <a:t>‹#›</a:t>
            </a:fld>
            <a:r>
              <a:rPr lang="en-US"/>
              <a:t> </a:t>
            </a: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45"/>
            <a:ext cx="3008044" cy="628056"/>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4988" y="273743"/>
            <a:ext cx="5112217" cy="5852138"/>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6795" y="1435094"/>
            <a:ext cx="3008044" cy="4690781"/>
          </a:xfrm>
        </p:spPr>
        <p:txBody>
          <a:bodyPr/>
          <a:lstStyle>
            <a:lvl1pPr marL="0" indent="0">
              <a:buNone/>
              <a:defRPr sz="1400"/>
            </a:lvl1pPr>
            <a:lvl2pPr marL="466231" indent="0">
              <a:buNone/>
              <a:defRPr sz="1200"/>
            </a:lvl2pPr>
            <a:lvl3pPr marL="932467" indent="0">
              <a:buNone/>
              <a:defRPr sz="1000"/>
            </a:lvl3pPr>
            <a:lvl4pPr marL="1398703" indent="0">
              <a:buNone/>
              <a:defRPr sz="900"/>
            </a:lvl4pPr>
            <a:lvl5pPr marL="1864936" indent="0">
              <a:buNone/>
              <a:defRPr sz="900"/>
            </a:lvl5pPr>
            <a:lvl6pPr marL="2331171" indent="0">
              <a:buNone/>
              <a:defRPr sz="900"/>
            </a:lvl6pPr>
            <a:lvl7pPr marL="2797402" indent="0">
              <a:buNone/>
              <a:defRPr sz="900"/>
            </a:lvl7pPr>
            <a:lvl8pPr marL="3263637" indent="0">
              <a:buNone/>
              <a:defRPr sz="900"/>
            </a:lvl8pPr>
            <a:lvl9pPr marL="3729873"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57DA243A-54AD-4433-BE49-597D5E43D50E}" type="slidenum">
              <a:rPr lang="en-US"/>
              <a:pPr>
                <a:defRPr/>
              </a:pPr>
              <a:t>‹#›</a:t>
            </a:fld>
            <a:r>
              <a:rPr lang="en-US"/>
              <a:t> </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5053811"/>
            <a:ext cx="5486400" cy="31402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1544" y="612264"/>
            <a:ext cx="5486400" cy="4115772"/>
          </a:xfrm>
        </p:spPr>
        <p:txBody>
          <a:bodyPr/>
          <a:lstStyle>
            <a:lvl1pPr marL="0" indent="0">
              <a:buNone/>
              <a:defRPr sz="3300"/>
            </a:lvl1pPr>
            <a:lvl2pPr marL="466231" indent="0">
              <a:buNone/>
              <a:defRPr sz="2900"/>
            </a:lvl2pPr>
            <a:lvl3pPr marL="932467" indent="0">
              <a:buNone/>
              <a:defRPr sz="2400"/>
            </a:lvl3pPr>
            <a:lvl4pPr marL="1398703" indent="0">
              <a:buNone/>
              <a:defRPr sz="2000"/>
            </a:lvl4pPr>
            <a:lvl5pPr marL="1864936" indent="0">
              <a:buNone/>
              <a:defRPr sz="2000"/>
            </a:lvl5pPr>
            <a:lvl6pPr marL="2331171" indent="0">
              <a:buNone/>
              <a:defRPr sz="2000"/>
            </a:lvl6pPr>
            <a:lvl7pPr marL="2797402" indent="0">
              <a:buNone/>
              <a:defRPr sz="2000"/>
            </a:lvl7pPr>
            <a:lvl8pPr marL="3263637" indent="0">
              <a:buNone/>
              <a:defRPr sz="2000"/>
            </a:lvl8pPr>
            <a:lvl9pPr marL="3729873" indent="0">
              <a:buNone/>
              <a:defRPr sz="2000"/>
            </a:lvl9pPr>
          </a:lstStyle>
          <a:p>
            <a:pPr lvl="0"/>
            <a:endParaRPr lang="en-GB" noProof="0" smtClean="0"/>
          </a:p>
        </p:txBody>
      </p:sp>
      <p:sp>
        <p:nvSpPr>
          <p:cNvPr id="4" name="Text Placeholder 3"/>
          <p:cNvSpPr>
            <a:spLocks noGrp="1"/>
          </p:cNvSpPr>
          <p:nvPr>
            <p:ph type="body" sz="half" idx="2"/>
          </p:nvPr>
        </p:nvSpPr>
        <p:spPr>
          <a:xfrm>
            <a:off x="1791544" y="5367835"/>
            <a:ext cx="5486400" cy="805014"/>
          </a:xfrm>
        </p:spPr>
        <p:txBody>
          <a:bodyPr/>
          <a:lstStyle>
            <a:lvl1pPr marL="0" indent="0">
              <a:buNone/>
              <a:defRPr sz="1400"/>
            </a:lvl1pPr>
            <a:lvl2pPr marL="466231" indent="0">
              <a:buNone/>
              <a:defRPr sz="1200"/>
            </a:lvl2pPr>
            <a:lvl3pPr marL="932467" indent="0">
              <a:buNone/>
              <a:defRPr sz="1000"/>
            </a:lvl3pPr>
            <a:lvl4pPr marL="1398703" indent="0">
              <a:buNone/>
              <a:defRPr sz="900"/>
            </a:lvl4pPr>
            <a:lvl5pPr marL="1864936" indent="0">
              <a:buNone/>
              <a:defRPr sz="900"/>
            </a:lvl5pPr>
            <a:lvl6pPr marL="2331171" indent="0">
              <a:buNone/>
              <a:defRPr sz="900"/>
            </a:lvl6pPr>
            <a:lvl7pPr marL="2797402" indent="0">
              <a:buNone/>
              <a:defRPr sz="900"/>
            </a:lvl7pPr>
            <a:lvl8pPr marL="3263637" indent="0">
              <a:buNone/>
              <a:defRPr sz="900"/>
            </a:lvl8pPr>
            <a:lvl9pPr marL="3729873"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D1421513-4B04-46F0-83F1-1BCF8A4D3761}" type="slidenum">
              <a:rPr lang="en-US"/>
              <a:pPr>
                <a:defRPr/>
              </a:pPr>
              <a:t>‹#›</a:t>
            </a:fld>
            <a:r>
              <a:rPr lang="en-US"/>
              <a: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Working Draft Text" hidden="1"/>
          <p:cNvSpPr txBox="1">
            <a:spLocks noChangeArrowheads="1"/>
          </p:cNvSpPr>
          <p:nvPr/>
        </p:nvSpPr>
        <p:spPr bwMode="auto">
          <a:xfrm>
            <a:off x="2693795" y="349865"/>
            <a:ext cx="1014109" cy="141312"/>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US" sz="900" b="1" dirty="0">
                <a:solidFill>
                  <a:srgbClr val="000000"/>
                </a:solidFill>
              </a:rPr>
              <a:t>WORKING DRAFT</a:t>
            </a:r>
          </a:p>
        </p:txBody>
      </p:sp>
      <p:sp>
        <p:nvSpPr>
          <p:cNvPr id="5" name="Working Draft" hidden="1"/>
          <p:cNvSpPr txBox="1">
            <a:spLocks noChangeArrowheads="1"/>
          </p:cNvSpPr>
          <p:nvPr/>
        </p:nvSpPr>
        <p:spPr bwMode="auto">
          <a:xfrm>
            <a:off x="2693857" y="508600"/>
            <a:ext cx="2911473" cy="141312"/>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GB" sz="900" dirty="0">
                <a:solidFill>
                  <a:srgbClr val="000000"/>
                </a:solidFill>
              </a:rPr>
              <a:t>Last Modified 15/06/2011 17:52:09 GMT Standard Time</a:t>
            </a:r>
            <a:endParaRPr lang="en-US" sz="900" dirty="0">
              <a:solidFill>
                <a:srgbClr val="000000"/>
              </a:solidFill>
            </a:endParaRPr>
          </a:p>
        </p:txBody>
      </p:sp>
      <p:sp>
        <p:nvSpPr>
          <p:cNvPr id="6" name="Printed" hidden="1"/>
          <p:cNvSpPr txBox="1">
            <a:spLocks noChangeArrowheads="1"/>
          </p:cNvSpPr>
          <p:nvPr/>
        </p:nvSpPr>
        <p:spPr bwMode="auto">
          <a:xfrm>
            <a:off x="2693811" y="668969"/>
            <a:ext cx="2584342" cy="141312"/>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GB" sz="900" dirty="0">
                <a:solidFill>
                  <a:srgbClr val="000000"/>
                </a:solidFill>
              </a:rPr>
              <a:t>Printed 15/06/2011 16:39:17 GMT Standard Time</a:t>
            </a:r>
            <a:endParaRPr lang="en-US" sz="900" dirty="0">
              <a:solidFill>
                <a:srgbClr val="000000"/>
              </a:solidFill>
            </a:endParaRPr>
          </a:p>
        </p:txBody>
      </p:sp>
      <p:grpSp>
        <p:nvGrpSpPr>
          <p:cNvPr id="2" name="McK Title Elements"/>
          <p:cNvGrpSpPr>
            <a:grpSpLocks/>
          </p:cNvGrpSpPr>
          <p:nvPr/>
        </p:nvGrpSpPr>
        <p:grpSpPr bwMode="auto">
          <a:xfrm>
            <a:off x="18" y="19"/>
            <a:ext cx="9140760" cy="6859620"/>
            <a:chOff x="0" y="0"/>
            <a:chExt cx="5643" cy="4235"/>
          </a:xfrm>
        </p:grpSpPr>
        <p:sp>
          <p:nvSpPr>
            <p:cNvPr id="8" name="McK Document type" hidden="1"/>
            <p:cNvSpPr txBox="1">
              <a:spLocks noChangeArrowheads="1"/>
            </p:cNvSpPr>
            <p:nvPr userDrawn="1"/>
          </p:nvSpPr>
          <p:spPr bwMode="auto">
            <a:xfrm>
              <a:off x="1663" y="3106"/>
              <a:ext cx="3109" cy="136"/>
            </a:xfrm>
            <a:prstGeom prst="rect">
              <a:avLst/>
            </a:prstGeom>
            <a:noFill/>
            <a:ln w="9525">
              <a:noFill/>
              <a:miter lim="800000"/>
              <a:headEnd/>
              <a:tailEnd/>
            </a:ln>
            <a:effectLst/>
          </p:spPr>
          <p:txBody>
            <a:bodyPr lIns="0" tIns="0" rIns="0" bIns="0" anchor="b">
              <a:spAutoFit/>
            </a:bodyPr>
            <a:lstStyle/>
            <a:p>
              <a:pPr fontAlgn="base">
                <a:spcBef>
                  <a:spcPct val="0"/>
                </a:spcBef>
                <a:spcAft>
                  <a:spcPct val="0"/>
                </a:spcAft>
                <a:defRPr/>
              </a:pPr>
              <a:r>
                <a:rPr lang="en-US" sz="1400" dirty="0">
                  <a:solidFill>
                    <a:srgbClr val="000000"/>
                  </a:solidFill>
                </a:rPr>
                <a:t>Document type</a:t>
              </a:r>
            </a:p>
          </p:txBody>
        </p:sp>
        <p:sp>
          <p:nvSpPr>
            <p:cNvPr id="9" name="McK Date" hidden="1"/>
            <p:cNvSpPr txBox="1">
              <a:spLocks noChangeArrowheads="1"/>
            </p:cNvSpPr>
            <p:nvPr userDrawn="1"/>
          </p:nvSpPr>
          <p:spPr bwMode="auto">
            <a:xfrm>
              <a:off x="1663" y="3275"/>
              <a:ext cx="3109" cy="136"/>
            </a:xfrm>
            <a:prstGeom prst="rect">
              <a:avLst/>
            </a:prstGeom>
            <a:noFill/>
            <a:ln w="9525">
              <a:noFill/>
              <a:miter lim="800000"/>
              <a:headEnd/>
              <a:tailEnd/>
            </a:ln>
            <a:effectLst/>
          </p:spPr>
          <p:txBody>
            <a:bodyPr lIns="0" tIns="0" rIns="0" bIns="0">
              <a:spAutoFit/>
            </a:bodyPr>
            <a:lstStyle/>
            <a:p>
              <a:pPr fontAlgn="base">
                <a:spcBef>
                  <a:spcPct val="0"/>
                </a:spcBef>
                <a:spcAft>
                  <a:spcPct val="0"/>
                </a:spcAft>
                <a:defRPr/>
              </a:pPr>
              <a:r>
                <a:rPr lang="en-US" sz="1400" dirty="0">
                  <a:solidFill>
                    <a:srgbClr val="000000"/>
                  </a:solidFill>
                </a:rPr>
                <a:t>Date</a:t>
              </a:r>
            </a:p>
          </p:txBody>
        </p:sp>
        <p:sp>
          <p:nvSpPr>
            <p:cNvPr id="10" name="McK Disclaimer" hidden="1"/>
            <p:cNvSpPr>
              <a:spLocks noChangeArrowheads="1"/>
            </p:cNvSpPr>
            <p:nvPr userDrawn="1"/>
          </p:nvSpPr>
          <p:spPr bwMode="auto">
            <a:xfrm>
              <a:off x="1663" y="3714"/>
              <a:ext cx="2777" cy="154"/>
            </a:xfrm>
            <a:prstGeom prst="rect">
              <a:avLst/>
            </a:prstGeom>
            <a:noFill/>
            <a:ln w="9525">
              <a:noFill/>
              <a:miter lim="800000"/>
              <a:headEnd/>
              <a:tailEnd/>
            </a:ln>
            <a:effectLst/>
          </p:spPr>
          <p:txBody>
            <a:bodyPr lIns="0" tIns="0" rIns="0" bIns="0" anchor="b">
              <a:spAutoFit/>
            </a:bodyPr>
            <a:lstStyle/>
            <a:p>
              <a:pPr defTabSz="815909" eaLnBrk="0" fontAlgn="base" hangingPunct="0">
                <a:spcBef>
                  <a:spcPct val="0"/>
                </a:spcBef>
                <a:spcAft>
                  <a:spcPct val="0"/>
                </a:spcAft>
                <a:defRPr/>
              </a:pPr>
              <a:r>
                <a:rPr lang="en-US" sz="800" dirty="0">
                  <a:solidFill>
                    <a:srgbClr val="000000"/>
                  </a:solidFill>
                </a:rPr>
                <a:t>CONFIDENTIAL AND PROPRIETARY</a:t>
              </a:r>
            </a:p>
            <a:p>
              <a:pPr defTabSz="815909" eaLnBrk="0" fontAlgn="base" hangingPunct="0">
                <a:spcBef>
                  <a:spcPct val="0"/>
                </a:spcBef>
                <a:spcAft>
                  <a:spcPct val="0"/>
                </a:spcAft>
                <a:defRPr/>
              </a:pPr>
              <a:r>
                <a:rPr lang="en-US" sz="800" dirty="0">
                  <a:solidFill>
                    <a:srgbClr val="000000"/>
                  </a:solidFill>
                </a:rPr>
                <a:t>Any use of this material without specific permission of McKinsey &amp; Company is strictly prohibited</a:t>
              </a:r>
            </a:p>
          </p:txBody>
        </p:sp>
        <p:sp>
          <p:nvSpPr>
            <p:cNvPr id="11" name="TitleBottomPlaceholder" hidden="1"/>
            <p:cNvSpPr>
              <a:spLocks noChangeArrowheads="1"/>
            </p:cNvSpPr>
            <p:nvPr userDrawn="1"/>
          </p:nvSpPr>
          <p:spPr bwMode="auto">
            <a:xfrm>
              <a:off x="0" y="1410"/>
              <a:ext cx="1382" cy="2825"/>
            </a:xfrm>
            <a:prstGeom prst="rect">
              <a:avLst/>
            </a:prstGeom>
            <a:solidFill>
              <a:srgbClr val="0065CC"/>
            </a:solidFill>
            <a:ln w="9525">
              <a:noFill/>
              <a:miter lim="800000"/>
              <a:headEnd/>
              <a:tailEnd/>
            </a:ln>
            <a:effectLst/>
          </p:spPr>
          <p:txBody>
            <a:bodyPr wrap="none" anchor="ctr"/>
            <a:lstStyle/>
            <a:p>
              <a:pPr fontAlgn="base">
                <a:spcBef>
                  <a:spcPct val="0"/>
                </a:spcBef>
                <a:spcAft>
                  <a:spcPct val="0"/>
                </a:spcAft>
                <a:defRPr/>
              </a:pPr>
              <a:endParaRPr lang="en-GB" sz="1600" dirty="0">
                <a:solidFill>
                  <a:srgbClr val="000000"/>
                </a:solidFill>
              </a:endParaRPr>
            </a:p>
          </p:txBody>
        </p:sp>
        <p:sp>
          <p:nvSpPr>
            <p:cNvPr id="12" name="TitleTopPlaceholder" hidden="1"/>
            <p:cNvSpPr>
              <a:spLocks noChangeArrowheads="1"/>
            </p:cNvSpPr>
            <p:nvPr userDrawn="1"/>
          </p:nvSpPr>
          <p:spPr bwMode="auto">
            <a:xfrm>
              <a:off x="0" y="0"/>
              <a:ext cx="1382" cy="1410"/>
            </a:xfrm>
            <a:prstGeom prst="rect">
              <a:avLst/>
            </a:prstGeom>
            <a:solidFill>
              <a:srgbClr val="91AFFF"/>
            </a:solidFill>
            <a:ln w="9525">
              <a:noFill/>
              <a:miter lim="800000"/>
              <a:headEnd/>
              <a:tailEnd/>
            </a:ln>
            <a:effectLst/>
          </p:spPr>
          <p:txBody>
            <a:bodyPr wrap="none" anchor="ctr"/>
            <a:lstStyle/>
            <a:p>
              <a:pPr fontAlgn="base">
                <a:spcBef>
                  <a:spcPct val="0"/>
                </a:spcBef>
                <a:spcAft>
                  <a:spcPct val="0"/>
                </a:spcAft>
                <a:defRPr/>
              </a:pPr>
              <a:endParaRPr lang="en-GB" sz="1600" dirty="0">
                <a:solidFill>
                  <a:srgbClr val="000000"/>
                </a:solidFill>
              </a:endParaRPr>
            </a:p>
          </p:txBody>
        </p:sp>
        <p:sp>
          <p:nvSpPr>
            <p:cNvPr id="13"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p:spPr>
          <p:txBody>
            <a:bodyPr wrap="none" anchor="ctr"/>
            <a:lstStyle/>
            <a:p>
              <a:pPr fontAlgn="base">
                <a:spcBef>
                  <a:spcPct val="0"/>
                </a:spcBef>
                <a:spcAft>
                  <a:spcPct val="0"/>
                </a:spcAft>
                <a:defRPr/>
              </a:pPr>
              <a:endParaRPr lang="en-GB" sz="1600" dirty="0">
                <a:solidFill>
                  <a:srgbClr val="000000"/>
                </a:solidFill>
              </a:endParaRPr>
            </a:p>
          </p:txBody>
        </p:sp>
      </p:grpSp>
      <p:grpSp>
        <p:nvGrpSpPr>
          <p:cNvPr id="3" name="TitleBottomBar"/>
          <p:cNvGrpSpPr>
            <a:grpSpLocks/>
          </p:cNvGrpSpPr>
          <p:nvPr/>
        </p:nvGrpSpPr>
        <p:grpSpPr bwMode="auto">
          <a:xfrm>
            <a:off x="2238620" y="6428791"/>
            <a:ext cx="6905380" cy="429232"/>
            <a:chOff x="1382" y="3969"/>
            <a:chExt cx="4263" cy="265"/>
          </a:xfrm>
        </p:grpSpPr>
        <p:sp>
          <p:nvSpPr>
            <p:cNvPr id="15" name="Rectangle 1134"/>
            <p:cNvSpPr>
              <a:spLocks noChangeArrowheads="1"/>
            </p:cNvSpPr>
            <p:nvPr userDrawn="1">
              <p:custDataLst>
                <p:tags r:id="rId1"/>
              </p:custDataLst>
            </p:nvPr>
          </p:nvSpPr>
          <p:spPr bwMode="gray">
            <a:xfrm>
              <a:off x="1382" y="3969"/>
              <a:ext cx="4263" cy="265"/>
            </a:xfrm>
            <a:prstGeom prst="rect">
              <a:avLst/>
            </a:prstGeom>
            <a:solidFill>
              <a:srgbClr val="002960"/>
            </a:solidFill>
            <a:ln w="9525">
              <a:noFill/>
              <a:miter lim="800000"/>
              <a:headEnd/>
              <a:tailEnd/>
            </a:ln>
            <a:effectLst/>
          </p:spPr>
          <p:txBody>
            <a:bodyPr wrap="none" anchor="ctr"/>
            <a:lstStyle/>
            <a:p>
              <a:pPr fontAlgn="base">
                <a:spcBef>
                  <a:spcPct val="0"/>
                </a:spcBef>
                <a:spcAft>
                  <a:spcPct val="0"/>
                </a:spcAft>
                <a:defRPr/>
              </a:pPr>
              <a:endParaRPr lang="en-GB" sz="1600" dirty="0">
                <a:solidFill>
                  <a:srgbClr val="000000"/>
                </a:solidFill>
              </a:endParaRPr>
            </a:p>
          </p:txBody>
        </p:sp>
        <p:pic>
          <p:nvPicPr>
            <p:cNvPr id="16" name="Picture 1192"/>
            <p:cNvPicPr>
              <a:picLocks noChangeAspect="1" noChangeArrowheads="1"/>
            </p:cNvPicPr>
            <p:nvPr userDrawn="1"/>
          </p:nvPicPr>
          <p:blipFill>
            <a:blip r:embed="rId3" cstate="print"/>
            <a:srcRect/>
            <a:stretch>
              <a:fillRect/>
            </a:stretch>
          </p:blipFill>
          <p:spPr bwMode="auto">
            <a:xfrm>
              <a:off x="4519" y="4059"/>
              <a:ext cx="1023" cy="113"/>
            </a:xfrm>
            <a:prstGeom prst="rect">
              <a:avLst/>
            </a:prstGeom>
            <a:noFill/>
            <a:ln w="9525">
              <a:noFill/>
              <a:miter lim="800000"/>
              <a:headEnd/>
              <a:tailEnd/>
            </a:ln>
          </p:spPr>
        </p:pic>
      </p:grpSp>
      <p:pic>
        <p:nvPicPr>
          <p:cNvPr id="17" name="TitleBottomBarBW" hidden="1"/>
          <p:cNvPicPr>
            <a:picLocks noChangeAspect="1" noChangeArrowheads="1"/>
          </p:cNvPicPr>
          <p:nvPr/>
        </p:nvPicPr>
        <p:blipFill>
          <a:blip r:embed="rId4" cstate="print"/>
          <a:srcRect/>
          <a:stretch>
            <a:fillRect/>
          </a:stretch>
        </p:blipFill>
        <p:spPr bwMode="auto">
          <a:xfrm>
            <a:off x="7320078" y="6574608"/>
            <a:ext cx="1670055" cy="195989"/>
          </a:xfrm>
          <a:prstGeom prst="rect">
            <a:avLst/>
          </a:prstGeom>
          <a:noFill/>
          <a:ln w="9525">
            <a:noFill/>
            <a:miter lim="800000"/>
            <a:headEnd/>
            <a:tailEnd/>
          </a:ln>
        </p:spPr>
      </p:pic>
      <p:sp>
        <p:nvSpPr>
          <p:cNvPr id="18" name="doc id"/>
          <p:cNvSpPr txBox="1">
            <a:spLocks noChangeArrowheads="1"/>
          </p:cNvSpPr>
          <p:nvPr/>
        </p:nvSpPr>
        <p:spPr bwMode="auto">
          <a:xfrm>
            <a:off x="8614312" y="37255"/>
            <a:ext cx="301290" cy="124720"/>
          </a:xfrm>
          <a:prstGeom prst="rect">
            <a:avLst/>
          </a:prstGeom>
          <a:noFill/>
          <a:ln w="9525">
            <a:noFill/>
            <a:miter lim="800000"/>
            <a:headEnd/>
            <a:tailEnd/>
          </a:ln>
          <a:effectLst/>
        </p:spPr>
        <p:txBody>
          <a:bodyPr wrap="none" lIns="0" tIns="0" rIns="0" bIns="0"/>
          <a:lstStyle/>
          <a:p>
            <a:pPr algn="r" fontAlgn="base">
              <a:spcBef>
                <a:spcPct val="0"/>
              </a:spcBef>
              <a:spcAft>
                <a:spcPct val="0"/>
              </a:spcAft>
              <a:defRPr/>
            </a:pPr>
            <a:endParaRPr lang="en-GB" sz="800" dirty="0">
              <a:solidFill>
                <a:srgbClr val="000000"/>
              </a:solidFill>
            </a:endParaRPr>
          </a:p>
        </p:txBody>
      </p:sp>
      <p:sp>
        <p:nvSpPr>
          <p:cNvPr id="13314" name="Rectangle 1026"/>
          <p:cNvSpPr>
            <a:spLocks noGrp="1" noChangeArrowheads="1"/>
          </p:cNvSpPr>
          <p:nvPr>
            <p:ph type="ctrTitle"/>
          </p:nvPr>
        </p:nvSpPr>
        <p:spPr>
          <a:xfrm>
            <a:off x="2693795" y="2177000"/>
            <a:ext cx="5036084" cy="507831"/>
          </a:xfrm>
        </p:spPr>
        <p:txBody>
          <a:bodyPr/>
          <a:lstStyle>
            <a:lvl1pPr>
              <a:defRPr sz="3300" b="0"/>
            </a:lvl1pPr>
          </a:lstStyle>
          <a:p>
            <a:r>
              <a:rPr lang="en-US"/>
              <a:t>Click to edit Master title</a:t>
            </a:r>
          </a:p>
        </p:txBody>
      </p:sp>
      <p:sp>
        <p:nvSpPr>
          <p:cNvPr id="13315" name="Rectangle 1027"/>
          <p:cNvSpPr>
            <a:spLocks noGrp="1" noChangeArrowheads="1"/>
          </p:cNvSpPr>
          <p:nvPr>
            <p:ph type="subTitle" idx="1"/>
          </p:nvPr>
        </p:nvSpPr>
        <p:spPr>
          <a:xfrm>
            <a:off x="2693795" y="3945699"/>
            <a:ext cx="5036084" cy="219820"/>
          </a:xfrm>
        </p:spPr>
        <p:txBody>
          <a:bodyPr>
            <a:spAutoFit/>
          </a:bodyPr>
          <a:lstStyle>
            <a:lvl1pPr>
              <a:defRPr sz="1400"/>
            </a:lvl1pPr>
          </a:lstStyle>
          <a:p>
            <a:r>
              <a:rPr lang="en-US"/>
              <a:t>Click to edit Master subtitle style</a:t>
            </a: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41FBE239-7ECA-4507-ADE6-26509B881D26}" type="slidenum">
              <a:rPr lang="en-US"/>
              <a:pPr>
                <a:defRPr/>
              </a:pPr>
              <a:t>‹#›</a:t>
            </a:fld>
            <a:r>
              <a:rPr lang="en-US"/>
              <a:t> </a:t>
            </a: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835" y="234869"/>
            <a:ext cx="584775" cy="30030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1488" y="234869"/>
            <a:ext cx="6440486" cy="3003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AE3FEE74-9B3E-4AF8-9B84-44B5B6769F65}" type="slidenum">
              <a:rPr lang="en-US"/>
              <a:pPr>
                <a:defRPr/>
              </a:pPr>
              <a:t>‹#›</a:t>
            </a:fld>
            <a:r>
              <a:rPr lang="en-US"/>
              <a:t> </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69A515E8-8EEF-4168-90C3-5E51CD6EE267}" type="slidenum">
              <a:rPr lang="en-US"/>
              <a:pPr>
                <a:defRPr/>
              </a:pPr>
              <a:t>‹#›</a:t>
            </a:fld>
            <a:r>
              <a:rPr lang="en-US"/>
              <a:t> </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511" y="4407334"/>
            <a:ext cx="7771995" cy="1261884"/>
          </a:xfrm>
        </p:spPr>
        <p:txBody>
          <a:bodyPr/>
          <a:lstStyle>
            <a:lvl1pPr algn="l">
              <a:defRPr sz="4100" b="1" cap="all"/>
            </a:lvl1pPr>
          </a:lstStyle>
          <a:p>
            <a:r>
              <a:rPr lang="en-US" smtClean="0"/>
              <a:t>Click to edit Master title style</a:t>
            </a:r>
            <a:endParaRPr lang="en-GB"/>
          </a:p>
        </p:txBody>
      </p:sp>
      <p:sp>
        <p:nvSpPr>
          <p:cNvPr id="3" name="Text Placeholder 2"/>
          <p:cNvSpPr>
            <a:spLocks noGrp="1"/>
          </p:cNvSpPr>
          <p:nvPr>
            <p:ph type="body" idx="1"/>
          </p:nvPr>
        </p:nvSpPr>
        <p:spPr>
          <a:xfrm>
            <a:off x="722511" y="2907443"/>
            <a:ext cx="7771995" cy="1499884"/>
          </a:xfrm>
        </p:spPr>
        <p:txBody>
          <a:bodyPr anchor="b"/>
          <a:lstStyle>
            <a:lvl1pPr marL="0" indent="0">
              <a:buNone/>
              <a:defRPr sz="2000"/>
            </a:lvl1pPr>
            <a:lvl2pPr marL="463431" indent="0">
              <a:buNone/>
              <a:defRPr sz="1800"/>
            </a:lvl2pPr>
            <a:lvl3pPr marL="926941" indent="0">
              <a:buNone/>
              <a:defRPr sz="1600"/>
            </a:lvl3pPr>
            <a:lvl4pPr marL="1390425" indent="0">
              <a:buNone/>
              <a:defRPr sz="1400"/>
            </a:lvl4pPr>
            <a:lvl5pPr marL="1853895" indent="0">
              <a:buNone/>
              <a:defRPr sz="1400"/>
            </a:lvl5pPr>
            <a:lvl6pPr marL="2317372" indent="0">
              <a:buNone/>
              <a:defRPr sz="1400"/>
            </a:lvl6pPr>
            <a:lvl7pPr marL="2780845" indent="0">
              <a:buNone/>
              <a:defRPr sz="1400"/>
            </a:lvl7pPr>
            <a:lvl8pPr marL="3244321" indent="0">
              <a:buNone/>
              <a:defRPr sz="1400"/>
            </a:lvl8pPr>
            <a:lvl9pPr marL="3707796" indent="0">
              <a:buNone/>
              <a:defRPr sz="1400"/>
            </a:lvl9pPr>
          </a:lstStyle>
          <a:p>
            <a:pPr lvl="0"/>
            <a:r>
              <a:rPr lang="en-US" smtClean="0"/>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A147A4CC-FFF0-4F0F-823E-2C013EC12A6B}" type="slidenum">
              <a:rPr lang="en-US"/>
              <a:pPr>
                <a:defRPr/>
              </a:pPr>
              <a:t>‹#›</a:t>
            </a:fld>
            <a:r>
              <a:rPr lang="en-US"/>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82177" y="1990667"/>
            <a:ext cx="2117131"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54804" y="1990667"/>
            <a:ext cx="2117132"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80"/>
          <p:cNvSpPr>
            <a:spLocks noGrp="1" noChangeArrowheads="1"/>
          </p:cNvSpPr>
          <p:nvPr>
            <p:ph type="sldNum" sz="quarter" idx="10"/>
          </p:nvPr>
        </p:nvSpPr>
        <p:spPr>
          <a:ln/>
        </p:spPr>
        <p:txBody>
          <a:bodyPr/>
          <a:lstStyle>
            <a:lvl1pPr>
              <a:defRPr/>
            </a:lvl1pPr>
          </a:lstStyle>
          <a:p>
            <a:pPr>
              <a:defRPr/>
            </a:pPr>
            <a:fld id="{80E17A66-1B8D-4778-BB01-0B403811291F}" type="slidenum">
              <a:rPr lang="en-US"/>
              <a:pPr>
                <a:defRPr/>
              </a:pPr>
              <a:t>‹#›</a:t>
            </a:fld>
            <a:r>
              <a:rPr lang="en-US"/>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77"/>
            <a:ext cx="8230410" cy="29832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6816" y="1535541"/>
            <a:ext cx="4039882" cy="639800"/>
          </a:xfrm>
        </p:spPr>
        <p:txBody>
          <a:bodyPr anchor="b"/>
          <a:lstStyle>
            <a:lvl1pPr marL="0" indent="0">
              <a:buNone/>
              <a:defRPr sz="2400" b="1"/>
            </a:lvl1pPr>
            <a:lvl2pPr marL="463431" indent="0">
              <a:buNone/>
              <a:defRPr sz="2000" b="1"/>
            </a:lvl2pPr>
            <a:lvl3pPr marL="926941" indent="0">
              <a:buNone/>
              <a:defRPr sz="1800" b="1"/>
            </a:lvl3pPr>
            <a:lvl4pPr marL="1390425" indent="0">
              <a:buNone/>
              <a:defRPr sz="1600" b="1"/>
            </a:lvl4pPr>
            <a:lvl5pPr marL="1853895" indent="0">
              <a:buNone/>
              <a:defRPr sz="1600" b="1"/>
            </a:lvl5pPr>
            <a:lvl6pPr marL="2317372" indent="0">
              <a:buNone/>
              <a:defRPr sz="1600" b="1"/>
            </a:lvl6pPr>
            <a:lvl7pPr marL="2780845" indent="0">
              <a:buNone/>
              <a:defRPr sz="1600" b="1"/>
            </a:lvl7pPr>
            <a:lvl8pPr marL="3244321" indent="0">
              <a:buNone/>
              <a:defRPr sz="1600" b="1"/>
            </a:lvl8pPr>
            <a:lvl9pPr marL="370779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16" y="2175318"/>
            <a:ext cx="403988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703" y="1535541"/>
            <a:ext cx="4041502" cy="639800"/>
          </a:xfrm>
        </p:spPr>
        <p:txBody>
          <a:bodyPr anchor="b"/>
          <a:lstStyle>
            <a:lvl1pPr marL="0" indent="0">
              <a:buNone/>
              <a:defRPr sz="2400" b="1"/>
            </a:lvl1pPr>
            <a:lvl2pPr marL="463431" indent="0">
              <a:buNone/>
              <a:defRPr sz="2000" b="1"/>
            </a:lvl2pPr>
            <a:lvl3pPr marL="926941" indent="0">
              <a:buNone/>
              <a:defRPr sz="1800" b="1"/>
            </a:lvl3pPr>
            <a:lvl4pPr marL="1390425" indent="0">
              <a:buNone/>
              <a:defRPr sz="1600" b="1"/>
            </a:lvl4pPr>
            <a:lvl5pPr marL="1853895" indent="0">
              <a:buNone/>
              <a:defRPr sz="1600" b="1"/>
            </a:lvl5pPr>
            <a:lvl6pPr marL="2317372" indent="0">
              <a:buNone/>
              <a:defRPr sz="1600" b="1"/>
            </a:lvl6pPr>
            <a:lvl7pPr marL="2780845" indent="0">
              <a:buNone/>
              <a:defRPr sz="1600" b="1"/>
            </a:lvl7pPr>
            <a:lvl8pPr marL="3244321" indent="0">
              <a:buNone/>
              <a:defRPr sz="1600" b="1"/>
            </a:lvl8pPr>
            <a:lvl9pPr marL="370779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80"/>
          <p:cNvSpPr>
            <a:spLocks noGrp="1" noChangeArrowheads="1"/>
          </p:cNvSpPr>
          <p:nvPr>
            <p:ph type="sldNum" sz="quarter" idx="10"/>
          </p:nvPr>
        </p:nvSpPr>
        <p:spPr>
          <a:ln/>
        </p:spPr>
        <p:txBody>
          <a:bodyPr/>
          <a:lstStyle>
            <a:lvl1pPr>
              <a:defRPr/>
            </a:lvl1pPr>
          </a:lstStyle>
          <a:p>
            <a:pPr>
              <a:defRPr/>
            </a:pPr>
            <a:fld id="{A86AEA9D-3287-405D-86DE-AB8D6325528A}" type="slidenum">
              <a:rPr lang="en-US"/>
              <a:pPr>
                <a:defRPr/>
              </a:pPr>
              <a:t>‹#›</a:t>
            </a:fld>
            <a:r>
              <a:rPr lang="en-US"/>
              <a:t> </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80"/>
          <p:cNvSpPr>
            <a:spLocks noGrp="1" noChangeArrowheads="1"/>
          </p:cNvSpPr>
          <p:nvPr>
            <p:ph type="sldNum" sz="quarter" idx="10"/>
          </p:nvPr>
        </p:nvSpPr>
        <p:spPr>
          <a:ln/>
        </p:spPr>
        <p:txBody>
          <a:bodyPr/>
          <a:lstStyle>
            <a:lvl1pPr>
              <a:defRPr/>
            </a:lvl1pPr>
          </a:lstStyle>
          <a:p>
            <a:pPr>
              <a:defRPr/>
            </a:pPr>
            <a:fld id="{A8D2C399-9610-4622-943B-A85609B43818}" type="slidenum">
              <a:rPr lang="en-US"/>
              <a:pPr>
                <a:defRPr/>
              </a:pPr>
              <a:t>‹#›</a:t>
            </a:fld>
            <a:r>
              <a:rPr lang="en-US"/>
              <a:t> </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1A2FFE9A-8705-41EB-99E0-32F11B0927F1}" type="slidenum">
              <a:rPr lang="en-US"/>
              <a:pPr>
                <a:defRPr/>
              </a:pPr>
              <a:t>‹#›</a:t>
            </a:fld>
            <a:r>
              <a:rPr lang="en-US"/>
              <a:t> </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63"/>
            <a:ext cx="3008044" cy="628056"/>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4988" y="273745"/>
            <a:ext cx="5112217" cy="5852138"/>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6795" y="1435094"/>
            <a:ext cx="3008044" cy="4690781"/>
          </a:xfrm>
        </p:spPr>
        <p:txBody>
          <a:bodyPr/>
          <a:lstStyle>
            <a:lvl1pPr marL="0" indent="0">
              <a:buNone/>
              <a:defRPr sz="1400"/>
            </a:lvl1pPr>
            <a:lvl2pPr marL="463431" indent="0">
              <a:buNone/>
              <a:defRPr sz="1200"/>
            </a:lvl2pPr>
            <a:lvl3pPr marL="926941" indent="0">
              <a:buNone/>
              <a:defRPr sz="1000"/>
            </a:lvl3pPr>
            <a:lvl4pPr marL="1390425" indent="0">
              <a:buNone/>
              <a:defRPr sz="900"/>
            </a:lvl4pPr>
            <a:lvl5pPr marL="1853895" indent="0">
              <a:buNone/>
              <a:defRPr sz="900"/>
            </a:lvl5pPr>
            <a:lvl6pPr marL="2317372" indent="0">
              <a:buNone/>
              <a:defRPr sz="900"/>
            </a:lvl6pPr>
            <a:lvl7pPr marL="2780845" indent="0">
              <a:buNone/>
              <a:defRPr sz="900"/>
            </a:lvl7pPr>
            <a:lvl8pPr marL="3244321" indent="0">
              <a:buNone/>
              <a:defRPr sz="900"/>
            </a:lvl8pPr>
            <a:lvl9pPr marL="3707796"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57DA243A-54AD-4433-BE49-597D5E43D50E}" type="slidenum">
              <a:rPr lang="en-US"/>
              <a:pPr>
                <a:defRPr/>
              </a:pPr>
              <a:t>‹#›</a:t>
            </a:fld>
            <a:r>
              <a:rPr lang="en-US"/>
              <a:t>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5053811"/>
            <a:ext cx="5486400" cy="31402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1544" y="612264"/>
            <a:ext cx="5486400" cy="4115772"/>
          </a:xfrm>
        </p:spPr>
        <p:txBody>
          <a:bodyPr/>
          <a:lstStyle>
            <a:lvl1pPr marL="0" indent="0">
              <a:buNone/>
              <a:defRPr sz="3300"/>
            </a:lvl1pPr>
            <a:lvl2pPr marL="463431" indent="0">
              <a:buNone/>
              <a:defRPr sz="2900"/>
            </a:lvl2pPr>
            <a:lvl3pPr marL="926941" indent="0">
              <a:buNone/>
              <a:defRPr sz="2400"/>
            </a:lvl3pPr>
            <a:lvl4pPr marL="1390425" indent="0">
              <a:buNone/>
              <a:defRPr sz="2000"/>
            </a:lvl4pPr>
            <a:lvl5pPr marL="1853895" indent="0">
              <a:buNone/>
              <a:defRPr sz="2000"/>
            </a:lvl5pPr>
            <a:lvl6pPr marL="2317372" indent="0">
              <a:buNone/>
              <a:defRPr sz="2000"/>
            </a:lvl6pPr>
            <a:lvl7pPr marL="2780845" indent="0">
              <a:buNone/>
              <a:defRPr sz="2000"/>
            </a:lvl7pPr>
            <a:lvl8pPr marL="3244321" indent="0">
              <a:buNone/>
              <a:defRPr sz="2000"/>
            </a:lvl8pPr>
            <a:lvl9pPr marL="3707796" indent="0">
              <a:buNone/>
              <a:defRPr sz="2000"/>
            </a:lvl9pPr>
          </a:lstStyle>
          <a:p>
            <a:pPr lvl="0"/>
            <a:endParaRPr lang="en-GB" noProof="0" smtClean="0"/>
          </a:p>
        </p:txBody>
      </p:sp>
      <p:sp>
        <p:nvSpPr>
          <p:cNvPr id="4" name="Text Placeholder 3"/>
          <p:cNvSpPr>
            <a:spLocks noGrp="1"/>
          </p:cNvSpPr>
          <p:nvPr>
            <p:ph type="body" sz="half" idx="2"/>
          </p:nvPr>
        </p:nvSpPr>
        <p:spPr>
          <a:xfrm>
            <a:off x="1791544" y="5367835"/>
            <a:ext cx="5486400" cy="805014"/>
          </a:xfrm>
        </p:spPr>
        <p:txBody>
          <a:bodyPr/>
          <a:lstStyle>
            <a:lvl1pPr marL="0" indent="0">
              <a:buNone/>
              <a:defRPr sz="1400"/>
            </a:lvl1pPr>
            <a:lvl2pPr marL="463431" indent="0">
              <a:buNone/>
              <a:defRPr sz="1200"/>
            </a:lvl2pPr>
            <a:lvl3pPr marL="926941" indent="0">
              <a:buNone/>
              <a:defRPr sz="1000"/>
            </a:lvl3pPr>
            <a:lvl4pPr marL="1390425" indent="0">
              <a:buNone/>
              <a:defRPr sz="900"/>
            </a:lvl4pPr>
            <a:lvl5pPr marL="1853895" indent="0">
              <a:buNone/>
              <a:defRPr sz="900"/>
            </a:lvl5pPr>
            <a:lvl6pPr marL="2317372" indent="0">
              <a:buNone/>
              <a:defRPr sz="900"/>
            </a:lvl6pPr>
            <a:lvl7pPr marL="2780845" indent="0">
              <a:buNone/>
              <a:defRPr sz="900"/>
            </a:lvl7pPr>
            <a:lvl8pPr marL="3244321" indent="0">
              <a:buNone/>
              <a:defRPr sz="900"/>
            </a:lvl8pPr>
            <a:lvl9pPr marL="3707796"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D1421513-4B04-46F0-83F1-1BCF8A4D3761}" type="slidenum">
              <a:rPr lang="en-US"/>
              <a:pPr>
                <a:defRPr/>
              </a:pPr>
              <a:t>‹#›</a:t>
            </a:fld>
            <a:r>
              <a:rPr lang="en-US"/>
              <a:t> </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41FBE239-7ECA-4507-ADE6-26509B881D26}" type="slidenum">
              <a:rPr lang="en-US"/>
              <a:pPr>
                <a:defRPr/>
              </a:pPr>
              <a:t>‹#›</a:t>
            </a:fld>
            <a:r>
              <a:rPr lang="en-US"/>
              <a:t> </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894" y="234926"/>
            <a:ext cx="584775" cy="30030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1488" y="234926"/>
            <a:ext cx="6440486" cy="3003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AE3FEE74-9B3E-4AF8-9B84-44B5B6769F65}" type="slidenum">
              <a:rPr lang="en-US"/>
              <a:pPr>
                <a:defRPr/>
              </a:pPr>
              <a:t>‹#›</a:t>
            </a:fld>
            <a:r>
              <a:rPr lang="en-US"/>
              <a:t> </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Working Draft Text" hidden="1"/>
          <p:cNvSpPr txBox="1">
            <a:spLocks noChangeArrowheads="1"/>
          </p:cNvSpPr>
          <p:nvPr/>
        </p:nvSpPr>
        <p:spPr bwMode="auto">
          <a:xfrm>
            <a:off x="2693795" y="349865"/>
            <a:ext cx="1014109" cy="141312"/>
          </a:xfrm>
          <a:prstGeom prst="rect">
            <a:avLst/>
          </a:prstGeom>
          <a:noFill/>
          <a:ln w="9525">
            <a:noFill/>
            <a:miter lim="800000"/>
            <a:headEnd/>
            <a:tailEnd/>
          </a:ln>
          <a:effectLst/>
        </p:spPr>
        <p:txBody>
          <a:bodyPr wrap="none" lIns="0" tIns="0" rIns="0" bIns="0">
            <a:spAutoFit/>
          </a:bodyPr>
          <a:lstStyle/>
          <a:p>
            <a:pPr defTabSz="909278" fontAlgn="base">
              <a:spcBef>
                <a:spcPct val="0"/>
              </a:spcBef>
              <a:spcAft>
                <a:spcPct val="0"/>
              </a:spcAft>
              <a:defRPr/>
            </a:pPr>
            <a:r>
              <a:rPr lang="en-US" sz="900" b="1" dirty="0">
                <a:solidFill>
                  <a:srgbClr val="000000"/>
                </a:solidFill>
              </a:rPr>
              <a:t>WORKING DRAFT</a:t>
            </a:r>
          </a:p>
        </p:txBody>
      </p:sp>
      <p:sp>
        <p:nvSpPr>
          <p:cNvPr id="5" name="Working Draft" hidden="1"/>
          <p:cNvSpPr txBox="1">
            <a:spLocks noChangeArrowheads="1"/>
          </p:cNvSpPr>
          <p:nvPr/>
        </p:nvSpPr>
        <p:spPr bwMode="auto">
          <a:xfrm>
            <a:off x="2693854" y="508600"/>
            <a:ext cx="2911473" cy="141312"/>
          </a:xfrm>
          <a:prstGeom prst="rect">
            <a:avLst/>
          </a:prstGeom>
          <a:noFill/>
          <a:ln w="9525">
            <a:noFill/>
            <a:miter lim="800000"/>
            <a:headEnd/>
            <a:tailEnd/>
          </a:ln>
          <a:effectLst/>
        </p:spPr>
        <p:txBody>
          <a:bodyPr wrap="none" lIns="0" tIns="0" rIns="0" bIns="0">
            <a:spAutoFit/>
          </a:bodyPr>
          <a:lstStyle/>
          <a:p>
            <a:pPr defTabSz="909278" fontAlgn="base">
              <a:spcBef>
                <a:spcPct val="0"/>
              </a:spcBef>
              <a:spcAft>
                <a:spcPct val="0"/>
              </a:spcAft>
              <a:defRPr/>
            </a:pPr>
            <a:r>
              <a:rPr lang="en-GB" sz="900" dirty="0">
                <a:solidFill>
                  <a:srgbClr val="000000"/>
                </a:solidFill>
              </a:rPr>
              <a:t>Last Modified 15/06/2011 17:52:09 GMT Standard Time</a:t>
            </a:r>
            <a:endParaRPr lang="en-US" sz="900" dirty="0">
              <a:solidFill>
                <a:srgbClr val="000000"/>
              </a:solidFill>
            </a:endParaRPr>
          </a:p>
        </p:txBody>
      </p:sp>
      <p:sp>
        <p:nvSpPr>
          <p:cNvPr id="6" name="Printed" hidden="1"/>
          <p:cNvSpPr txBox="1">
            <a:spLocks noChangeArrowheads="1"/>
          </p:cNvSpPr>
          <p:nvPr/>
        </p:nvSpPr>
        <p:spPr bwMode="auto">
          <a:xfrm>
            <a:off x="2693811" y="668969"/>
            <a:ext cx="2584342" cy="141312"/>
          </a:xfrm>
          <a:prstGeom prst="rect">
            <a:avLst/>
          </a:prstGeom>
          <a:noFill/>
          <a:ln w="9525">
            <a:noFill/>
            <a:miter lim="800000"/>
            <a:headEnd/>
            <a:tailEnd/>
          </a:ln>
          <a:effectLst/>
        </p:spPr>
        <p:txBody>
          <a:bodyPr wrap="none" lIns="0" tIns="0" rIns="0" bIns="0">
            <a:spAutoFit/>
          </a:bodyPr>
          <a:lstStyle/>
          <a:p>
            <a:pPr defTabSz="909278" fontAlgn="base">
              <a:spcBef>
                <a:spcPct val="0"/>
              </a:spcBef>
              <a:spcAft>
                <a:spcPct val="0"/>
              </a:spcAft>
              <a:defRPr/>
            </a:pPr>
            <a:r>
              <a:rPr lang="en-GB" sz="900" dirty="0">
                <a:solidFill>
                  <a:srgbClr val="000000"/>
                </a:solidFill>
              </a:rPr>
              <a:t>Printed 15/06/2011 16:39:17 GMT Standard Time</a:t>
            </a:r>
            <a:endParaRPr lang="en-US" sz="900" dirty="0">
              <a:solidFill>
                <a:srgbClr val="000000"/>
              </a:solidFill>
            </a:endParaRPr>
          </a:p>
        </p:txBody>
      </p:sp>
      <p:grpSp>
        <p:nvGrpSpPr>
          <p:cNvPr id="2" name="McK Title Elements"/>
          <p:cNvGrpSpPr>
            <a:grpSpLocks/>
          </p:cNvGrpSpPr>
          <p:nvPr/>
        </p:nvGrpSpPr>
        <p:grpSpPr bwMode="auto">
          <a:xfrm>
            <a:off x="18" y="19"/>
            <a:ext cx="9140760" cy="6859620"/>
            <a:chOff x="0" y="0"/>
            <a:chExt cx="5643" cy="4235"/>
          </a:xfrm>
        </p:grpSpPr>
        <p:sp>
          <p:nvSpPr>
            <p:cNvPr id="8" name="McK Document type" hidden="1"/>
            <p:cNvSpPr txBox="1">
              <a:spLocks noChangeArrowheads="1"/>
            </p:cNvSpPr>
            <p:nvPr userDrawn="1"/>
          </p:nvSpPr>
          <p:spPr bwMode="auto">
            <a:xfrm>
              <a:off x="1663" y="3106"/>
              <a:ext cx="3109" cy="136"/>
            </a:xfrm>
            <a:prstGeom prst="rect">
              <a:avLst/>
            </a:prstGeom>
            <a:noFill/>
            <a:ln w="9525">
              <a:noFill/>
              <a:miter lim="800000"/>
              <a:headEnd/>
              <a:tailEnd/>
            </a:ln>
            <a:effectLst/>
          </p:spPr>
          <p:txBody>
            <a:bodyPr lIns="0" tIns="0" rIns="0" bIns="0" anchor="b">
              <a:spAutoFit/>
            </a:bodyPr>
            <a:lstStyle/>
            <a:p>
              <a:pPr defTabSz="909278" fontAlgn="base">
                <a:spcBef>
                  <a:spcPct val="0"/>
                </a:spcBef>
                <a:spcAft>
                  <a:spcPct val="0"/>
                </a:spcAft>
                <a:defRPr/>
              </a:pPr>
              <a:r>
                <a:rPr lang="en-US" sz="1400" dirty="0">
                  <a:solidFill>
                    <a:srgbClr val="000000"/>
                  </a:solidFill>
                </a:rPr>
                <a:t>Document type</a:t>
              </a:r>
            </a:p>
          </p:txBody>
        </p:sp>
        <p:sp>
          <p:nvSpPr>
            <p:cNvPr id="9" name="McK Date" hidden="1"/>
            <p:cNvSpPr txBox="1">
              <a:spLocks noChangeArrowheads="1"/>
            </p:cNvSpPr>
            <p:nvPr userDrawn="1"/>
          </p:nvSpPr>
          <p:spPr bwMode="auto">
            <a:xfrm>
              <a:off x="1663" y="3275"/>
              <a:ext cx="3109" cy="136"/>
            </a:xfrm>
            <a:prstGeom prst="rect">
              <a:avLst/>
            </a:prstGeom>
            <a:noFill/>
            <a:ln w="9525">
              <a:noFill/>
              <a:miter lim="800000"/>
              <a:headEnd/>
              <a:tailEnd/>
            </a:ln>
            <a:effectLst/>
          </p:spPr>
          <p:txBody>
            <a:bodyPr lIns="0" tIns="0" rIns="0" bIns="0">
              <a:spAutoFit/>
            </a:bodyPr>
            <a:lstStyle/>
            <a:p>
              <a:pPr defTabSz="909278" fontAlgn="base">
                <a:spcBef>
                  <a:spcPct val="0"/>
                </a:spcBef>
                <a:spcAft>
                  <a:spcPct val="0"/>
                </a:spcAft>
                <a:defRPr/>
              </a:pPr>
              <a:r>
                <a:rPr lang="en-US" sz="1400" dirty="0">
                  <a:solidFill>
                    <a:srgbClr val="000000"/>
                  </a:solidFill>
                </a:rPr>
                <a:t>Date</a:t>
              </a:r>
            </a:p>
          </p:txBody>
        </p:sp>
        <p:sp>
          <p:nvSpPr>
            <p:cNvPr id="10" name="McK Disclaimer" hidden="1"/>
            <p:cNvSpPr>
              <a:spLocks noChangeArrowheads="1"/>
            </p:cNvSpPr>
            <p:nvPr userDrawn="1"/>
          </p:nvSpPr>
          <p:spPr bwMode="auto">
            <a:xfrm>
              <a:off x="1663" y="3714"/>
              <a:ext cx="2777" cy="154"/>
            </a:xfrm>
            <a:prstGeom prst="rect">
              <a:avLst/>
            </a:prstGeom>
            <a:noFill/>
            <a:ln w="9525">
              <a:noFill/>
              <a:miter lim="800000"/>
              <a:headEnd/>
              <a:tailEnd/>
            </a:ln>
            <a:effectLst/>
          </p:spPr>
          <p:txBody>
            <a:bodyPr lIns="0" tIns="0" rIns="0" bIns="0" anchor="b">
              <a:spAutoFit/>
            </a:bodyPr>
            <a:lstStyle/>
            <a:p>
              <a:pPr defTabSz="816169" eaLnBrk="0" fontAlgn="base" hangingPunct="0">
                <a:spcBef>
                  <a:spcPct val="0"/>
                </a:spcBef>
                <a:spcAft>
                  <a:spcPct val="0"/>
                </a:spcAft>
                <a:defRPr/>
              </a:pPr>
              <a:r>
                <a:rPr lang="en-US" sz="800" dirty="0">
                  <a:solidFill>
                    <a:srgbClr val="000000"/>
                  </a:solidFill>
                </a:rPr>
                <a:t>CONFIDENTIAL AND PROPRIETARY</a:t>
              </a:r>
            </a:p>
            <a:p>
              <a:pPr defTabSz="816169" eaLnBrk="0" fontAlgn="base" hangingPunct="0">
                <a:spcBef>
                  <a:spcPct val="0"/>
                </a:spcBef>
                <a:spcAft>
                  <a:spcPct val="0"/>
                </a:spcAft>
                <a:defRPr/>
              </a:pPr>
              <a:r>
                <a:rPr lang="en-US" sz="800" dirty="0">
                  <a:solidFill>
                    <a:srgbClr val="000000"/>
                  </a:solidFill>
                </a:rPr>
                <a:t>Any use of this material without specific permission of McKinsey &amp; Company is strictly prohibited</a:t>
              </a:r>
            </a:p>
          </p:txBody>
        </p:sp>
        <p:sp>
          <p:nvSpPr>
            <p:cNvPr id="11" name="TitleBottomPlaceholder" hidden="1"/>
            <p:cNvSpPr>
              <a:spLocks noChangeArrowheads="1"/>
            </p:cNvSpPr>
            <p:nvPr userDrawn="1"/>
          </p:nvSpPr>
          <p:spPr bwMode="auto">
            <a:xfrm>
              <a:off x="0" y="1410"/>
              <a:ext cx="1382" cy="2825"/>
            </a:xfrm>
            <a:prstGeom prst="rect">
              <a:avLst/>
            </a:prstGeom>
            <a:solidFill>
              <a:srgbClr val="0065CC"/>
            </a:solidFill>
            <a:ln w="9525">
              <a:noFill/>
              <a:miter lim="800000"/>
              <a:headEnd/>
              <a:tailEnd/>
            </a:ln>
            <a:effectLst/>
          </p:spPr>
          <p:txBody>
            <a:bodyPr wrap="none" anchor="ctr"/>
            <a:lstStyle/>
            <a:p>
              <a:pPr defTabSz="909278" fontAlgn="base">
                <a:spcBef>
                  <a:spcPct val="0"/>
                </a:spcBef>
                <a:spcAft>
                  <a:spcPct val="0"/>
                </a:spcAft>
                <a:defRPr/>
              </a:pPr>
              <a:endParaRPr lang="en-GB" sz="1600" dirty="0">
                <a:solidFill>
                  <a:srgbClr val="000000"/>
                </a:solidFill>
              </a:endParaRPr>
            </a:p>
          </p:txBody>
        </p:sp>
        <p:sp>
          <p:nvSpPr>
            <p:cNvPr id="12" name="TitleTopPlaceholder" hidden="1"/>
            <p:cNvSpPr>
              <a:spLocks noChangeArrowheads="1"/>
            </p:cNvSpPr>
            <p:nvPr userDrawn="1"/>
          </p:nvSpPr>
          <p:spPr bwMode="auto">
            <a:xfrm>
              <a:off x="0" y="0"/>
              <a:ext cx="1382" cy="1410"/>
            </a:xfrm>
            <a:prstGeom prst="rect">
              <a:avLst/>
            </a:prstGeom>
            <a:solidFill>
              <a:srgbClr val="91AFFF"/>
            </a:solidFill>
            <a:ln w="9525">
              <a:noFill/>
              <a:miter lim="800000"/>
              <a:headEnd/>
              <a:tailEnd/>
            </a:ln>
            <a:effectLst/>
          </p:spPr>
          <p:txBody>
            <a:bodyPr wrap="none" anchor="ctr"/>
            <a:lstStyle/>
            <a:p>
              <a:pPr defTabSz="909278" fontAlgn="base">
                <a:spcBef>
                  <a:spcPct val="0"/>
                </a:spcBef>
                <a:spcAft>
                  <a:spcPct val="0"/>
                </a:spcAft>
                <a:defRPr/>
              </a:pPr>
              <a:endParaRPr lang="en-GB" sz="1600" dirty="0">
                <a:solidFill>
                  <a:srgbClr val="000000"/>
                </a:solidFill>
              </a:endParaRPr>
            </a:p>
          </p:txBody>
        </p:sp>
        <p:sp>
          <p:nvSpPr>
            <p:cNvPr id="13"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p:spPr>
          <p:txBody>
            <a:bodyPr wrap="none" anchor="ctr"/>
            <a:lstStyle/>
            <a:p>
              <a:pPr defTabSz="909278" fontAlgn="base">
                <a:spcBef>
                  <a:spcPct val="0"/>
                </a:spcBef>
                <a:spcAft>
                  <a:spcPct val="0"/>
                </a:spcAft>
                <a:defRPr/>
              </a:pPr>
              <a:endParaRPr lang="en-GB" sz="1600" dirty="0">
                <a:solidFill>
                  <a:srgbClr val="000000"/>
                </a:solidFill>
              </a:endParaRPr>
            </a:p>
          </p:txBody>
        </p:sp>
      </p:grpSp>
      <p:grpSp>
        <p:nvGrpSpPr>
          <p:cNvPr id="3" name="TitleBottomBar"/>
          <p:cNvGrpSpPr>
            <a:grpSpLocks/>
          </p:cNvGrpSpPr>
          <p:nvPr/>
        </p:nvGrpSpPr>
        <p:grpSpPr bwMode="auto">
          <a:xfrm>
            <a:off x="2238620" y="6428791"/>
            <a:ext cx="6905380" cy="429232"/>
            <a:chOff x="1382" y="3969"/>
            <a:chExt cx="4263" cy="265"/>
          </a:xfrm>
        </p:grpSpPr>
        <p:sp>
          <p:nvSpPr>
            <p:cNvPr id="15" name="Rectangle 1134"/>
            <p:cNvSpPr>
              <a:spLocks noChangeArrowheads="1"/>
            </p:cNvSpPr>
            <p:nvPr userDrawn="1">
              <p:custDataLst>
                <p:tags r:id="rId1"/>
              </p:custDataLst>
            </p:nvPr>
          </p:nvSpPr>
          <p:spPr bwMode="gray">
            <a:xfrm>
              <a:off x="1382" y="3969"/>
              <a:ext cx="4263" cy="265"/>
            </a:xfrm>
            <a:prstGeom prst="rect">
              <a:avLst/>
            </a:prstGeom>
            <a:solidFill>
              <a:srgbClr val="002960"/>
            </a:solidFill>
            <a:ln w="9525">
              <a:noFill/>
              <a:miter lim="800000"/>
              <a:headEnd/>
              <a:tailEnd/>
            </a:ln>
            <a:effectLst/>
          </p:spPr>
          <p:txBody>
            <a:bodyPr wrap="none" anchor="ctr"/>
            <a:lstStyle/>
            <a:p>
              <a:pPr defTabSz="909278" fontAlgn="base">
                <a:spcBef>
                  <a:spcPct val="0"/>
                </a:spcBef>
                <a:spcAft>
                  <a:spcPct val="0"/>
                </a:spcAft>
                <a:defRPr/>
              </a:pPr>
              <a:endParaRPr lang="en-GB" sz="1600" dirty="0">
                <a:solidFill>
                  <a:srgbClr val="000000"/>
                </a:solidFill>
              </a:endParaRPr>
            </a:p>
          </p:txBody>
        </p:sp>
        <p:pic>
          <p:nvPicPr>
            <p:cNvPr id="16" name="Picture 1192"/>
            <p:cNvPicPr>
              <a:picLocks noChangeAspect="1" noChangeArrowheads="1"/>
            </p:cNvPicPr>
            <p:nvPr userDrawn="1"/>
          </p:nvPicPr>
          <p:blipFill>
            <a:blip r:embed="rId3" cstate="print"/>
            <a:srcRect/>
            <a:stretch>
              <a:fillRect/>
            </a:stretch>
          </p:blipFill>
          <p:spPr bwMode="auto">
            <a:xfrm>
              <a:off x="4519" y="4059"/>
              <a:ext cx="1023" cy="113"/>
            </a:xfrm>
            <a:prstGeom prst="rect">
              <a:avLst/>
            </a:prstGeom>
            <a:noFill/>
            <a:ln w="9525">
              <a:noFill/>
              <a:miter lim="800000"/>
              <a:headEnd/>
              <a:tailEnd/>
            </a:ln>
          </p:spPr>
        </p:pic>
      </p:grpSp>
      <p:pic>
        <p:nvPicPr>
          <p:cNvPr id="17" name="TitleBottomBarBW" hidden="1"/>
          <p:cNvPicPr>
            <a:picLocks noChangeAspect="1" noChangeArrowheads="1"/>
          </p:cNvPicPr>
          <p:nvPr/>
        </p:nvPicPr>
        <p:blipFill>
          <a:blip r:embed="rId4" cstate="print"/>
          <a:srcRect/>
          <a:stretch>
            <a:fillRect/>
          </a:stretch>
        </p:blipFill>
        <p:spPr bwMode="auto">
          <a:xfrm>
            <a:off x="7320078" y="6574605"/>
            <a:ext cx="1670055" cy="195989"/>
          </a:xfrm>
          <a:prstGeom prst="rect">
            <a:avLst/>
          </a:prstGeom>
          <a:noFill/>
          <a:ln w="9525">
            <a:noFill/>
            <a:miter lim="800000"/>
            <a:headEnd/>
            <a:tailEnd/>
          </a:ln>
        </p:spPr>
      </p:pic>
      <p:sp>
        <p:nvSpPr>
          <p:cNvPr id="18" name="doc id"/>
          <p:cNvSpPr txBox="1">
            <a:spLocks noChangeArrowheads="1"/>
          </p:cNvSpPr>
          <p:nvPr/>
        </p:nvSpPr>
        <p:spPr bwMode="auto">
          <a:xfrm>
            <a:off x="8614312" y="37255"/>
            <a:ext cx="301290" cy="124720"/>
          </a:xfrm>
          <a:prstGeom prst="rect">
            <a:avLst/>
          </a:prstGeom>
          <a:noFill/>
          <a:ln w="9525">
            <a:noFill/>
            <a:miter lim="800000"/>
            <a:headEnd/>
            <a:tailEnd/>
          </a:ln>
          <a:effectLst/>
        </p:spPr>
        <p:txBody>
          <a:bodyPr wrap="none" lIns="0" tIns="0" rIns="0" bIns="0"/>
          <a:lstStyle/>
          <a:p>
            <a:pPr algn="r" defTabSz="909278" fontAlgn="base">
              <a:spcBef>
                <a:spcPct val="0"/>
              </a:spcBef>
              <a:spcAft>
                <a:spcPct val="0"/>
              </a:spcAft>
              <a:defRPr/>
            </a:pPr>
            <a:endParaRPr lang="en-GB" sz="800" dirty="0">
              <a:solidFill>
                <a:srgbClr val="000000"/>
              </a:solidFill>
            </a:endParaRPr>
          </a:p>
        </p:txBody>
      </p:sp>
      <p:sp>
        <p:nvSpPr>
          <p:cNvPr id="13314" name="Rectangle 1026"/>
          <p:cNvSpPr>
            <a:spLocks noGrp="1" noChangeArrowheads="1"/>
          </p:cNvSpPr>
          <p:nvPr>
            <p:ph type="ctrTitle"/>
          </p:nvPr>
        </p:nvSpPr>
        <p:spPr>
          <a:xfrm>
            <a:off x="2693795" y="2176997"/>
            <a:ext cx="5036084" cy="507831"/>
          </a:xfrm>
        </p:spPr>
        <p:txBody>
          <a:bodyPr/>
          <a:lstStyle>
            <a:lvl1pPr>
              <a:defRPr sz="3300" b="0"/>
            </a:lvl1pPr>
          </a:lstStyle>
          <a:p>
            <a:r>
              <a:rPr lang="en-US"/>
              <a:t>Click to edit Master title</a:t>
            </a:r>
          </a:p>
        </p:txBody>
      </p:sp>
      <p:sp>
        <p:nvSpPr>
          <p:cNvPr id="13315" name="Rectangle 1027"/>
          <p:cNvSpPr>
            <a:spLocks noGrp="1" noChangeArrowheads="1"/>
          </p:cNvSpPr>
          <p:nvPr>
            <p:ph type="subTitle" idx="1"/>
          </p:nvPr>
        </p:nvSpPr>
        <p:spPr>
          <a:xfrm>
            <a:off x="2693795" y="3945699"/>
            <a:ext cx="5036084" cy="219820"/>
          </a:xfrm>
        </p:spPr>
        <p:txBody>
          <a:bodyPr>
            <a:spAutoFit/>
          </a:bodyPr>
          <a:lstStyle>
            <a:lvl1pPr>
              <a:defRPr sz="1400"/>
            </a:lvl1pPr>
          </a:lstStyle>
          <a:p>
            <a:r>
              <a:rPr lang="en-US"/>
              <a:t>Click to edit Master subtitle style</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69A515E8-8EEF-4168-90C3-5E51CD6EE267}" type="slidenum">
              <a:rPr lang="en-US"/>
              <a:pPr>
                <a:defRPr/>
              </a:pPr>
              <a:t>‹#›</a:t>
            </a:fld>
            <a:r>
              <a:rPr lang="en-US"/>
              <a:t> </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508" y="4407334"/>
            <a:ext cx="7771995" cy="1261884"/>
          </a:xfrm>
        </p:spPr>
        <p:txBody>
          <a:bodyPr/>
          <a:lstStyle>
            <a:lvl1pPr algn="l">
              <a:defRPr sz="4100" b="1" cap="all"/>
            </a:lvl1pPr>
          </a:lstStyle>
          <a:p>
            <a:r>
              <a:rPr lang="en-US" smtClean="0"/>
              <a:t>Click to edit Master title style</a:t>
            </a:r>
            <a:endParaRPr lang="en-GB"/>
          </a:p>
        </p:txBody>
      </p:sp>
      <p:sp>
        <p:nvSpPr>
          <p:cNvPr id="3" name="Text Placeholder 2"/>
          <p:cNvSpPr>
            <a:spLocks noGrp="1"/>
          </p:cNvSpPr>
          <p:nvPr>
            <p:ph type="body" idx="1"/>
          </p:nvPr>
        </p:nvSpPr>
        <p:spPr>
          <a:xfrm>
            <a:off x="722508" y="2907443"/>
            <a:ext cx="7771995" cy="1499884"/>
          </a:xfrm>
        </p:spPr>
        <p:txBody>
          <a:bodyPr anchor="b"/>
          <a:lstStyle>
            <a:lvl1pPr marL="0" indent="0">
              <a:buNone/>
              <a:defRPr sz="2000"/>
            </a:lvl1pPr>
            <a:lvl2pPr marL="463581" indent="0">
              <a:buNone/>
              <a:defRPr sz="1800"/>
            </a:lvl2pPr>
            <a:lvl3pPr marL="927237" indent="0">
              <a:buNone/>
              <a:defRPr sz="1600"/>
            </a:lvl3pPr>
            <a:lvl4pPr marL="1390866" indent="0">
              <a:buNone/>
              <a:defRPr sz="1400"/>
            </a:lvl4pPr>
            <a:lvl5pPr marL="1854486" indent="0">
              <a:buNone/>
              <a:defRPr sz="1400"/>
            </a:lvl5pPr>
            <a:lvl6pPr marL="2318108" indent="0">
              <a:buNone/>
              <a:defRPr sz="1400"/>
            </a:lvl6pPr>
            <a:lvl7pPr marL="2781730" indent="0">
              <a:buNone/>
              <a:defRPr sz="1400"/>
            </a:lvl7pPr>
            <a:lvl8pPr marL="3245353" indent="0">
              <a:buNone/>
              <a:defRPr sz="1400"/>
            </a:lvl8pPr>
            <a:lvl9pPr marL="3708975" indent="0">
              <a:buNone/>
              <a:defRPr sz="1400"/>
            </a:lvl9pPr>
          </a:lstStyle>
          <a:p>
            <a:pPr lvl="0"/>
            <a:r>
              <a:rPr lang="en-US" smtClean="0"/>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A147A4CC-FFF0-4F0F-823E-2C013EC12A6B}" type="slidenum">
              <a:rPr lang="en-US"/>
              <a:pPr>
                <a:defRPr/>
              </a:pPr>
              <a:t>‹#›</a:t>
            </a:fld>
            <a:r>
              <a:rPr lang="en-US"/>
              <a:t> </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82177" y="1990667"/>
            <a:ext cx="2117131"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54804" y="1990667"/>
            <a:ext cx="2117132"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80"/>
          <p:cNvSpPr>
            <a:spLocks noGrp="1" noChangeArrowheads="1"/>
          </p:cNvSpPr>
          <p:nvPr>
            <p:ph type="sldNum" sz="quarter" idx="10"/>
          </p:nvPr>
        </p:nvSpPr>
        <p:spPr>
          <a:ln/>
        </p:spPr>
        <p:txBody>
          <a:bodyPr/>
          <a:lstStyle>
            <a:lvl1pPr>
              <a:defRPr/>
            </a:lvl1pPr>
          </a:lstStyle>
          <a:p>
            <a:pPr>
              <a:defRPr/>
            </a:pPr>
            <a:fld id="{80E17A66-1B8D-4778-BB01-0B403811291F}" type="slidenum">
              <a:rPr lang="en-US"/>
              <a:pPr>
                <a:defRPr/>
              </a:pPr>
              <a:t>‹#›</a:t>
            </a:fld>
            <a:r>
              <a:rPr lang="en-US"/>
              <a:t> </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77"/>
            <a:ext cx="8230410" cy="29832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6816" y="1535541"/>
            <a:ext cx="4039882" cy="639800"/>
          </a:xfrm>
        </p:spPr>
        <p:txBody>
          <a:bodyPr anchor="b"/>
          <a:lstStyle>
            <a:lvl1pPr marL="0" indent="0">
              <a:buNone/>
              <a:defRPr sz="2400" b="1"/>
            </a:lvl1pPr>
            <a:lvl2pPr marL="463581" indent="0">
              <a:buNone/>
              <a:defRPr sz="2000" b="1"/>
            </a:lvl2pPr>
            <a:lvl3pPr marL="927237" indent="0">
              <a:buNone/>
              <a:defRPr sz="1800" b="1"/>
            </a:lvl3pPr>
            <a:lvl4pPr marL="1390866" indent="0">
              <a:buNone/>
              <a:defRPr sz="1600" b="1"/>
            </a:lvl4pPr>
            <a:lvl5pPr marL="1854486" indent="0">
              <a:buNone/>
              <a:defRPr sz="1600" b="1"/>
            </a:lvl5pPr>
            <a:lvl6pPr marL="2318108" indent="0">
              <a:buNone/>
              <a:defRPr sz="1600" b="1"/>
            </a:lvl6pPr>
            <a:lvl7pPr marL="2781730" indent="0">
              <a:buNone/>
              <a:defRPr sz="1600" b="1"/>
            </a:lvl7pPr>
            <a:lvl8pPr marL="3245353" indent="0">
              <a:buNone/>
              <a:defRPr sz="1600" b="1"/>
            </a:lvl8pPr>
            <a:lvl9pPr marL="3708975"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16" y="2175318"/>
            <a:ext cx="403988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703" y="1535541"/>
            <a:ext cx="4041502" cy="639800"/>
          </a:xfrm>
        </p:spPr>
        <p:txBody>
          <a:bodyPr anchor="b"/>
          <a:lstStyle>
            <a:lvl1pPr marL="0" indent="0">
              <a:buNone/>
              <a:defRPr sz="2400" b="1"/>
            </a:lvl1pPr>
            <a:lvl2pPr marL="463581" indent="0">
              <a:buNone/>
              <a:defRPr sz="2000" b="1"/>
            </a:lvl2pPr>
            <a:lvl3pPr marL="927237" indent="0">
              <a:buNone/>
              <a:defRPr sz="1800" b="1"/>
            </a:lvl3pPr>
            <a:lvl4pPr marL="1390866" indent="0">
              <a:buNone/>
              <a:defRPr sz="1600" b="1"/>
            </a:lvl4pPr>
            <a:lvl5pPr marL="1854486" indent="0">
              <a:buNone/>
              <a:defRPr sz="1600" b="1"/>
            </a:lvl5pPr>
            <a:lvl6pPr marL="2318108" indent="0">
              <a:buNone/>
              <a:defRPr sz="1600" b="1"/>
            </a:lvl6pPr>
            <a:lvl7pPr marL="2781730" indent="0">
              <a:buNone/>
              <a:defRPr sz="1600" b="1"/>
            </a:lvl7pPr>
            <a:lvl8pPr marL="3245353" indent="0">
              <a:buNone/>
              <a:defRPr sz="1600" b="1"/>
            </a:lvl8pPr>
            <a:lvl9pPr marL="3708975"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80"/>
          <p:cNvSpPr>
            <a:spLocks noGrp="1" noChangeArrowheads="1"/>
          </p:cNvSpPr>
          <p:nvPr>
            <p:ph type="sldNum" sz="quarter" idx="10"/>
          </p:nvPr>
        </p:nvSpPr>
        <p:spPr>
          <a:ln/>
        </p:spPr>
        <p:txBody>
          <a:bodyPr/>
          <a:lstStyle>
            <a:lvl1pPr>
              <a:defRPr/>
            </a:lvl1pPr>
          </a:lstStyle>
          <a:p>
            <a:pPr>
              <a:defRPr/>
            </a:pPr>
            <a:fld id="{A86AEA9D-3287-405D-86DE-AB8D6325528A}" type="slidenum">
              <a:rPr lang="en-US"/>
              <a:pPr>
                <a:defRPr/>
              </a:pPr>
              <a:t>‹#›</a:t>
            </a:fld>
            <a:r>
              <a:rPr lang="en-US"/>
              <a:t> </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80"/>
          <p:cNvSpPr>
            <a:spLocks noGrp="1" noChangeArrowheads="1"/>
          </p:cNvSpPr>
          <p:nvPr>
            <p:ph type="sldNum" sz="quarter" idx="10"/>
          </p:nvPr>
        </p:nvSpPr>
        <p:spPr>
          <a:ln/>
        </p:spPr>
        <p:txBody>
          <a:bodyPr/>
          <a:lstStyle>
            <a:lvl1pPr>
              <a:defRPr/>
            </a:lvl1pPr>
          </a:lstStyle>
          <a:p>
            <a:pPr>
              <a:defRPr/>
            </a:pPr>
            <a:fld id="{A8D2C399-9610-4622-943B-A85609B43818}" type="slidenum">
              <a:rPr lang="en-US"/>
              <a:pPr>
                <a:defRPr/>
              </a:pPr>
              <a:t>‹#›</a:t>
            </a:fld>
            <a:r>
              <a:rPr lang="en-US"/>
              <a:t> </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1A2FFE9A-8705-41EB-99E0-32F11B0927F1}" type="slidenum">
              <a:rPr lang="en-US"/>
              <a:pPr>
                <a:defRPr/>
              </a:pPr>
              <a:t>‹#›</a:t>
            </a:fld>
            <a:r>
              <a:rPr lang="en-US"/>
              <a:t>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4487" indent="0">
              <a:buNone/>
              <a:defRPr sz="1800">
                <a:solidFill>
                  <a:schemeClr val="tx1">
                    <a:tint val="75000"/>
                  </a:schemeClr>
                </a:solidFill>
              </a:defRPr>
            </a:lvl2pPr>
            <a:lvl3pPr marL="908987" indent="0">
              <a:buNone/>
              <a:defRPr sz="1600">
                <a:solidFill>
                  <a:schemeClr val="tx1">
                    <a:tint val="75000"/>
                  </a:schemeClr>
                </a:solidFill>
              </a:defRPr>
            </a:lvl3pPr>
            <a:lvl4pPr marL="1363483" indent="0">
              <a:buNone/>
              <a:defRPr sz="1400">
                <a:solidFill>
                  <a:schemeClr val="tx1">
                    <a:tint val="75000"/>
                  </a:schemeClr>
                </a:solidFill>
              </a:defRPr>
            </a:lvl4pPr>
            <a:lvl5pPr marL="1817976" indent="0">
              <a:buNone/>
              <a:defRPr sz="1400">
                <a:solidFill>
                  <a:schemeClr val="tx1">
                    <a:tint val="75000"/>
                  </a:schemeClr>
                </a:solidFill>
              </a:defRPr>
            </a:lvl5pPr>
            <a:lvl6pPr marL="2272468" indent="0">
              <a:buNone/>
              <a:defRPr sz="1400">
                <a:solidFill>
                  <a:schemeClr val="tx1">
                    <a:tint val="75000"/>
                  </a:schemeClr>
                </a:solidFill>
              </a:defRPr>
            </a:lvl6pPr>
            <a:lvl7pPr marL="2726967" indent="0">
              <a:buNone/>
              <a:defRPr sz="1400">
                <a:solidFill>
                  <a:schemeClr val="tx1">
                    <a:tint val="75000"/>
                  </a:schemeClr>
                </a:solidFill>
              </a:defRPr>
            </a:lvl7pPr>
            <a:lvl8pPr marL="3181461" indent="0">
              <a:buNone/>
              <a:defRPr sz="1400">
                <a:solidFill>
                  <a:schemeClr val="tx1">
                    <a:tint val="75000"/>
                  </a:schemeClr>
                </a:solidFill>
              </a:defRPr>
            </a:lvl8pPr>
            <a:lvl9pPr marL="363595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63"/>
            <a:ext cx="3008044" cy="628056"/>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4988" y="273745"/>
            <a:ext cx="5112217" cy="5852138"/>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6795" y="1435094"/>
            <a:ext cx="3008044" cy="4690781"/>
          </a:xfrm>
        </p:spPr>
        <p:txBody>
          <a:bodyPr/>
          <a:lstStyle>
            <a:lvl1pPr marL="0" indent="0">
              <a:buNone/>
              <a:defRPr sz="1400"/>
            </a:lvl1pPr>
            <a:lvl2pPr marL="463581" indent="0">
              <a:buNone/>
              <a:defRPr sz="1200"/>
            </a:lvl2pPr>
            <a:lvl3pPr marL="927237" indent="0">
              <a:buNone/>
              <a:defRPr sz="1000"/>
            </a:lvl3pPr>
            <a:lvl4pPr marL="1390866" indent="0">
              <a:buNone/>
              <a:defRPr sz="900"/>
            </a:lvl4pPr>
            <a:lvl5pPr marL="1854486" indent="0">
              <a:buNone/>
              <a:defRPr sz="900"/>
            </a:lvl5pPr>
            <a:lvl6pPr marL="2318108" indent="0">
              <a:buNone/>
              <a:defRPr sz="900"/>
            </a:lvl6pPr>
            <a:lvl7pPr marL="2781730" indent="0">
              <a:buNone/>
              <a:defRPr sz="900"/>
            </a:lvl7pPr>
            <a:lvl8pPr marL="3245353" indent="0">
              <a:buNone/>
              <a:defRPr sz="900"/>
            </a:lvl8pPr>
            <a:lvl9pPr marL="3708975"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57DA243A-54AD-4433-BE49-597D5E43D50E}" type="slidenum">
              <a:rPr lang="en-US"/>
              <a:pPr>
                <a:defRPr/>
              </a:pPr>
              <a:t>‹#›</a:t>
            </a:fld>
            <a:r>
              <a:rPr lang="en-US"/>
              <a:t> </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5053811"/>
            <a:ext cx="5486400" cy="31402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1544" y="612264"/>
            <a:ext cx="5486400" cy="4115772"/>
          </a:xfrm>
        </p:spPr>
        <p:txBody>
          <a:bodyPr/>
          <a:lstStyle>
            <a:lvl1pPr marL="0" indent="0">
              <a:buNone/>
              <a:defRPr sz="3300"/>
            </a:lvl1pPr>
            <a:lvl2pPr marL="463581" indent="0">
              <a:buNone/>
              <a:defRPr sz="2900"/>
            </a:lvl2pPr>
            <a:lvl3pPr marL="927237" indent="0">
              <a:buNone/>
              <a:defRPr sz="2400"/>
            </a:lvl3pPr>
            <a:lvl4pPr marL="1390866" indent="0">
              <a:buNone/>
              <a:defRPr sz="2000"/>
            </a:lvl4pPr>
            <a:lvl5pPr marL="1854486" indent="0">
              <a:buNone/>
              <a:defRPr sz="2000"/>
            </a:lvl5pPr>
            <a:lvl6pPr marL="2318108" indent="0">
              <a:buNone/>
              <a:defRPr sz="2000"/>
            </a:lvl6pPr>
            <a:lvl7pPr marL="2781730" indent="0">
              <a:buNone/>
              <a:defRPr sz="2000"/>
            </a:lvl7pPr>
            <a:lvl8pPr marL="3245353" indent="0">
              <a:buNone/>
              <a:defRPr sz="2000"/>
            </a:lvl8pPr>
            <a:lvl9pPr marL="3708975" indent="0">
              <a:buNone/>
              <a:defRPr sz="2000"/>
            </a:lvl9pPr>
          </a:lstStyle>
          <a:p>
            <a:pPr lvl="0"/>
            <a:endParaRPr lang="en-GB" noProof="0" smtClean="0"/>
          </a:p>
        </p:txBody>
      </p:sp>
      <p:sp>
        <p:nvSpPr>
          <p:cNvPr id="4" name="Text Placeholder 3"/>
          <p:cNvSpPr>
            <a:spLocks noGrp="1"/>
          </p:cNvSpPr>
          <p:nvPr>
            <p:ph type="body" sz="half" idx="2"/>
          </p:nvPr>
        </p:nvSpPr>
        <p:spPr>
          <a:xfrm>
            <a:off x="1791544" y="5367835"/>
            <a:ext cx="5486400" cy="805014"/>
          </a:xfrm>
        </p:spPr>
        <p:txBody>
          <a:bodyPr/>
          <a:lstStyle>
            <a:lvl1pPr marL="0" indent="0">
              <a:buNone/>
              <a:defRPr sz="1400"/>
            </a:lvl1pPr>
            <a:lvl2pPr marL="463581" indent="0">
              <a:buNone/>
              <a:defRPr sz="1200"/>
            </a:lvl2pPr>
            <a:lvl3pPr marL="927237" indent="0">
              <a:buNone/>
              <a:defRPr sz="1000"/>
            </a:lvl3pPr>
            <a:lvl4pPr marL="1390866" indent="0">
              <a:buNone/>
              <a:defRPr sz="900"/>
            </a:lvl4pPr>
            <a:lvl5pPr marL="1854486" indent="0">
              <a:buNone/>
              <a:defRPr sz="900"/>
            </a:lvl5pPr>
            <a:lvl6pPr marL="2318108" indent="0">
              <a:buNone/>
              <a:defRPr sz="900"/>
            </a:lvl6pPr>
            <a:lvl7pPr marL="2781730" indent="0">
              <a:buNone/>
              <a:defRPr sz="900"/>
            </a:lvl7pPr>
            <a:lvl8pPr marL="3245353" indent="0">
              <a:buNone/>
              <a:defRPr sz="900"/>
            </a:lvl8pPr>
            <a:lvl9pPr marL="3708975"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D1421513-4B04-46F0-83F1-1BCF8A4D3761}" type="slidenum">
              <a:rPr lang="en-US"/>
              <a:pPr>
                <a:defRPr/>
              </a:pPr>
              <a:t>‹#›</a:t>
            </a:fld>
            <a:r>
              <a:rPr lang="en-US"/>
              <a:t> </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41FBE239-7ECA-4507-ADE6-26509B881D26}" type="slidenum">
              <a:rPr lang="en-US"/>
              <a:pPr>
                <a:defRPr/>
              </a:pPr>
              <a:t>‹#›</a:t>
            </a:fld>
            <a:r>
              <a:rPr lang="en-US"/>
              <a:t> </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891" y="234923"/>
            <a:ext cx="584775" cy="30030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1488" y="234923"/>
            <a:ext cx="6440486" cy="3003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AE3FEE74-9B3E-4AF8-9B84-44B5B6769F65}" type="slidenum">
              <a:rPr lang="en-US"/>
              <a:pPr>
                <a:defRPr/>
              </a:pPr>
              <a:t>‹#›</a:t>
            </a:fld>
            <a:r>
              <a:rPr lang="en-US"/>
              <a:t> </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Working Draft Text" hidden="1"/>
          <p:cNvSpPr txBox="1">
            <a:spLocks noChangeArrowheads="1"/>
          </p:cNvSpPr>
          <p:nvPr/>
        </p:nvSpPr>
        <p:spPr bwMode="auto">
          <a:xfrm>
            <a:off x="2693795" y="349865"/>
            <a:ext cx="1014109" cy="141312"/>
          </a:xfrm>
          <a:prstGeom prst="rect">
            <a:avLst/>
          </a:prstGeom>
          <a:noFill/>
          <a:ln w="9525">
            <a:noFill/>
            <a:miter lim="800000"/>
            <a:headEnd/>
            <a:tailEnd/>
          </a:ln>
          <a:effectLst/>
        </p:spPr>
        <p:txBody>
          <a:bodyPr wrap="none" lIns="0" tIns="0" rIns="0" bIns="0">
            <a:spAutoFit/>
          </a:bodyPr>
          <a:lstStyle/>
          <a:p>
            <a:pPr defTabSz="909662" fontAlgn="base">
              <a:spcBef>
                <a:spcPct val="0"/>
              </a:spcBef>
              <a:spcAft>
                <a:spcPct val="0"/>
              </a:spcAft>
              <a:defRPr/>
            </a:pPr>
            <a:r>
              <a:rPr lang="en-US" sz="900" b="1" dirty="0">
                <a:solidFill>
                  <a:srgbClr val="000000"/>
                </a:solidFill>
              </a:rPr>
              <a:t>WORKING DRAFT</a:t>
            </a:r>
          </a:p>
        </p:txBody>
      </p:sp>
      <p:sp>
        <p:nvSpPr>
          <p:cNvPr id="5" name="Working Draft" hidden="1"/>
          <p:cNvSpPr txBox="1">
            <a:spLocks noChangeArrowheads="1"/>
          </p:cNvSpPr>
          <p:nvPr/>
        </p:nvSpPr>
        <p:spPr bwMode="auto">
          <a:xfrm>
            <a:off x="2693850" y="508600"/>
            <a:ext cx="2911473" cy="141312"/>
          </a:xfrm>
          <a:prstGeom prst="rect">
            <a:avLst/>
          </a:prstGeom>
          <a:noFill/>
          <a:ln w="9525">
            <a:noFill/>
            <a:miter lim="800000"/>
            <a:headEnd/>
            <a:tailEnd/>
          </a:ln>
          <a:effectLst/>
        </p:spPr>
        <p:txBody>
          <a:bodyPr wrap="none" lIns="0" tIns="0" rIns="0" bIns="0">
            <a:spAutoFit/>
          </a:bodyPr>
          <a:lstStyle/>
          <a:p>
            <a:pPr defTabSz="909662" fontAlgn="base">
              <a:spcBef>
                <a:spcPct val="0"/>
              </a:spcBef>
              <a:spcAft>
                <a:spcPct val="0"/>
              </a:spcAft>
              <a:defRPr/>
            </a:pPr>
            <a:r>
              <a:rPr lang="en-GB" sz="900" dirty="0">
                <a:solidFill>
                  <a:srgbClr val="000000"/>
                </a:solidFill>
              </a:rPr>
              <a:t>Last Modified 15/06/2011 17:52:09 GMT Standard Time</a:t>
            </a:r>
            <a:endParaRPr lang="en-US" sz="900" dirty="0">
              <a:solidFill>
                <a:srgbClr val="000000"/>
              </a:solidFill>
            </a:endParaRPr>
          </a:p>
        </p:txBody>
      </p:sp>
      <p:sp>
        <p:nvSpPr>
          <p:cNvPr id="6" name="Printed" hidden="1"/>
          <p:cNvSpPr txBox="1">
            <a:spLocks noChangeArrowheads="1"/>
          </p:cNvSpPr>
          <p:nvPr/>
        </p:nvSpPr>
        <p:spPr bwMode="auto">
          <a:xfrm>
            <a:off x="2693811" y="668969"/>
            <a:ext cx="2584342" cy="141312"/>
          </a:xfrm>
          <a:prstGeom prst="rect">
            <a:avLst/>
          </a:prstGeom>
          <a:noFill/>
          <a:ln w="9525">
            <a:noFill/>
            <a:miter lim="800000"/>
            <a:headEnd/>
            <a:tailEnd/>
          </a:ln>
          <a:effectLst/>
        </p:spPr>
        <p:txBody>
          <a:bodyPr wrap="none" lIns="0" tIns="0" rIns="0" bIns="0">
            <a:spAutoFit/>
          </a:bodyPr>
          <a:lstStyle/>
          <a:p>
            <a:pPr defTabSz="909662" fontAlgn="base">
              <a:spcBef>
                <a:spcPct val="0"/>
              </a:spcBef>
              <a:spcAft>
                <a:spcPct val="0"/>
              </a:spcAft>
              <a:defRPr/>
            </a:pPr>
            <a:r>
              <a:rPr lang="en-GB" sz="900" dirty="0">
                <a:solidFill>
                  <a:srgbClr val="000000"/>
                </a:solidFill>
              </a:rPr>
              <a:t>Printed 15/06/2011 16:39:17 GMT Standard Time</a:t>
            </a:r>
            <a:endParaRPr lang="en-US" sz="900" dirty="0">
              <a:solidFill>
                <a:srgbClr val="000000"/>
              </a:solidFill>
            </a:endParaRPr>
          </a:p>
        </p:txBody>
      </p:sp>
      <p:grpSp>
        <p:nvGrpSpPr>
          <p:cNvPr id="2" name="McK Title Elements"/>
          <p:cNvGrpSpPr>
            <a:grpSpLocks/>
          </p:cNvGrpSpPr>
          <p:nvPr/>
        </p:nvGrpSpPr>
        <p:grpSpPr bwMode="auto">
          <a:xfrm>
            <a:off x="18" y="19"/>
            <a:ext cx="9140760" cy="6859620"/>
            <a:chOff x="0" y="0"/>
            <a:chExt cx="5643" cy="4235"/>
          </a:xfrm>
        </p:grpSpPr>
        <p:sp>
          <p:nvSpPr>
            <p:cNvPr id="8" name="McK Document type" hidden="1"/>
            <p:cNvSpPr txBox="1">
              <a:spLocks noChangeArrowheads="1"/>
            </p:cNvSpPr>
            <p:nvPr userDrawn="1"/>
          </p:nvSpPr>
          <p:spPr bwMode="auto">
            <a:xfrm>
              <a:off x="1663" y="3106"/>
              <a:ext cx="3109" cy="136"/>
            </a:xfrm>
            <a:prstGeom prst="rect">
              <a:avLst/>
            </a:prstGeom>
            <a:noFill/>
            <a:ln w="9525">
              <a:noFill/>
              <a:miter lim="800000"/>
              <a:headEnd/>
              <a:tailEnd/>
            </a:ln>
            <a:effectLst/>
          </p:spPr>
          <p:txBody>
            <a:bodyPr lIns="0" tIns="0" rIns="0" bIns="0" anchor="b">
              <a:spAutoFit/>
            </a:bodyPr>
            <a:lstStyle/>
            <a:p>
              <a:pPr defTabSz="909662" fontAlgn="base">
                <a:spcBef>
                  <a:spcPct val="0"/>
                </a:spcBef>
                <a:spcAft>
                  <a:spcPct val="0"/>
                </a:spcAft>
                <a:defRPr/>
              </a:pPr>
              <a:r>
                <a:rPr lang="en-US" sz="1400" dirty="0">
                  <a:solidFill>
                    <a:srgbClr val="000000"/>
                  </a:solidFill>
                </a:rPr>
                <a:t>Document type</a:t>
              </a:r>
            </a:p>
          </p:txBody>
        </p:sp>
        <p:sp>
          <p:nvSpPr>
            <p:cNvPr id="9" name="McK Date" hidden="1"/>
            <p:cNvSpPr txBox="1">
              <a:spLocks noChangeArrowheads="1"/>
            </p:cNvSpPr>
            <p:nvPr userDrawn="1"/>
          </p:nvSpPr>
          <p:spPr bwMode="auto">
            <a:xfrm>
              <a:off x="1663" y="3275"/>
              <a:ext cx="3109" cy="136"/>
            </a:xfrm>
            <a:prstGeom prst="rect">
              <a:avLst/>
            </a:prstGeom>
            <a:noFill/>
            <a:ln w="9525">
              <a:noFill/>
              <a:miter lim="800000"/>
              <a:headEnd/>
              <a:tailEnd/>
            </a:ln>
            <a:effectLst/>
          </p:spPr>
          <p:txBody>
            <a:bodyPr lIns="0" tIns="0" rIns="0" bIns="0">
              <a:spAutoFit/>
            </a:bodyPr>
            <a:lstStyle/>
            <a:p>
              <a:pPr defTabSz="909662" fontAlgn="base">
                <a:spcBef>
                  <a:spcPct val="0"/>
                </a:spcBef>
                <a:spcAft>
                  <a:spcPct val="0"/>
                </a:spcAft>
                <a:defRPr/>
              </a:pPr>
              <a:r>
                <a:rPr lang="en-US" sz="1400" dirty="0">
                  <a:solidFill>
                    <a:srgbClr val="000000"/>
                  </a:solidFill>
                </a:rPr>
                <a:t>Date</a:t>
              </a:r>
            </a:p>
          </p:txBody>
        </p:sp>
        <p:sp>
          <p:nvSpPr>
            <p:cNvPr id="10" name="McK Disclaimer" hidden="1"/>
            <p:cNvSpPr>
              <a:spLocks noChangeArrowheads="1"/>
            </p:cNvSpPr>
            <p:nvPr userDrawn="1"/>
          </p:nvSpPr>
          <p:spPr bwMode="auto">
            <a:xfrm>
              <a:off x="1663" y="3714"/>
              <a:ext cx="2777" cy="154"/>
            </a:xfrm>
            <a:prstGeom prst="rect">
              <a:avLst/>
            </a:prstGeom>
            <a:noFill/>
            <a:ln w="9525">
              <a:noFill/>
              <a:miter lim="800000"/>
              <a:headEnd/>
              <a:tailEnd/>
            </a:ln>
            <a:effectLst/>
          </p:spPr>
          <p:txBody>
            <a:bodyPr lIns="0" tIns="0" rIns="0" bIns="0" anchor="b">
              <a:spAutoFit/>
            </a:bodyPr>
            <a:lstStyle/>
            <a:p>
              <a:pPr defTabSz="816515" eaLnBrk="0" fontAlgn="base" hangingPunct="0">
                <a:spcBef>
                  <a:spcPct val="0"/>
                </a:spcBef>
                <a:spcAft>
                  <a:spcPct val="0"/>
                </a:spcAft>
                <a:defRPr/>
              </a:pPr>
              <a:r>
                <a:rPr lang="en-US" sz="800" dirty="0">
                  <a:solidFill>
                    <a:srgbClr val="000000"/>
                  </a:solidFill>
                </a:rPr>
                <a:t>CONFIDENTIAL AND PROPRIETARY</a:t>
              </a:r>
            </a:p>
            <a:p>
              <a:pPr defTabSz="816515" eaLnBrk="0" fontAlgn="base" hangingPunct="0">
                <a:spcBef>
                  <a:spcPct val="0"/>
                </a:spcBef>
                <a:spcAft>
                  <a:spcPct val="0"/>
                </a:spcAft>
                <a:defRPr/>
              </a:pPr>
              <a:r>
                <a:rPr lang="en-US" sz="800" dirty="0">
                  <a:solidFill>
                    <a:srgbClr val="000000"/>
                  </a:solidFill>
                </a:rPr>
                <a:t>Any use of this material without specific permission of McKinsey &amp; Company is strictly prohibited</a:t>
              </a:r>
            </a:p>
          </p:txBody>
        </p:sp>
        <p:sp>
          <p:nvSpPr>
            <p:cNvPr id="11" name="TitleBottomPlaceholder" hidden="1"/>
            <p:cNvSpPr>
              <a:spLocks noChangeArrowheads="1"/>
            </p:cNvSpPr>
            <p:nvPr userDrawn="1"/>
          </p:nvSpPr>
          <p:spPr bwMode="auto">
            <a:xfrm>
              <a:off x="0" y="1410"/>
              <a:ext cx="1382" cy="2825"/>
            </a:xfrm>
            <a:prstGeom prst="rect">
              <a:avLst/>
            </a:prstGeom>
            <a:solidFill>
              <a:srgbClr val="0065CC"/>
            </a:solidFill>
            <a:ln w="9525">
              <a:noFill/>
              <a:miter lim="800000"/>
              <a:headEnd/>
              <a:tailEnd/>
            </a:ln>
            <a:effectLst/>
          </p:spPr>
          <p:txBody>
            <a:bodyPr wrap="none" anchor="ctr"/>
            <a:lstStyle/>
            <a:p>
              <a:pPr defTabSz="909662" fontAlgn="base">
                <a:spcBef>
                  <a:spcPct val="0"/>
                </a:spcBef>
                <a:spcAft>
                  <a:spcPct val="0"/>
                </a:spcAft>
                <a:defRPr/>
              </a:pPr>
              <a:endParaRPr lang="en-GB" sz="1600" dirty="0">
                <a:solidFill>
                  <a:srgbClr val="000000"/>
                </a:solidFill>
              </a:endParaRPr>
            </a:p>
          </p:txBody>
        </p:sp>
        <p:sp>
          <p:nvSpPr>
            <p:cNvPr id="12" name="TitleTopPlaceholder" hidden="1"/>
            <p:cNvSpPr>
              <a:spLocks noChangeArrowheads="1"/>
            </p:cNvSpPr>
            <p:nvPr userDrawn="1"/>
          </p:nvSpPr>
          <p:spPr bwMode="auto">
            <a:xfrm>
              <a:off x="0" y="0"/>
              <a:ext cx="1382" cy="1410"/>
            </a:xfrm>
            <a:prstGeom prst="rect">
              <a:avLst/>
            </a:prstGeom>
            <a:solidFill>
              <a:srgbClr val="91AFFF"/>
            </a:solidFill>
            <a:ln w="9525">
              <a:noFill/>
              <a:miter lim="800000"/>
              <a:headEnd/>
              <a:tailEnd/>
            </a:ln>
            <a:effectLst/>
          </p:spPr>
          <p:txBody>
            <a:bodyPr wrap="none" anchor="ctr"/>
            <a:lstStyle/>
            <a:p>
              <a:pPr defTabSz="909662" fontAlgn="base">
                <a:spcBef>
                  <a:spcPct val="0"/>
                </a:spcBef>
                <a:spcAft>
                  <a:spcPct val="0"/>
                </a:spcAft>
                <a:defRPr/>
              </a:pPr>
              <a:endParaRPr lang="en-GB" sz="1600" dirty="0">
                <a:solidFill>
                  <a:srgbClr val="000000"/>
                </a:solidFill>
              </a:endParaRPr>
            </a:p>
          </p:txBody>
        </p:sp>
        <p:sp>
          <p:nvSpPr>
            <p:cNvPr id="13"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p:spPr>
          <p:txBody>
            <a:bodyPr wrap="none" anchor="ctr"/>
            <a:lstStyle/>
            <a:p>
              <a:pPr defTabSz="909662" fontAlgn="base">
                <a:spcBef>
                  <a:spcPct val="0"/>
                </a:spcBef>
                <a:spcAft>
                  <a:spcPct val="0"/>
                </a:spcAft>
                <a:defRPr/>
              </a:pPr>
              <a:endParaRPr lang="en-GB" sz="1600" dirty="0">
                <a:solidFill>
                  <a:srgbClr val="000000"/>
                </a:solidFill>
              </a:endParaRPr>
            </a:p>
          </p:txBody>
        </p:sp>
      </p:grpSp>
      <p:grpSp>
        <p:nvGrpSpPr>
          <p:cNvPr id="3" name="TitleBottomBar"/>
          <p:cNvGrpSpPr>
            <a:grpSpLocks/>
          </p:cNvGrpSpPr>
          <p:nvPr/>
        </p:nvGrpSpPr>
        <p:grpSpPr bwMode="auto">
          <a:xfrm>
            <a:off x="2238620" y="6428791"/>
            <a:ext cx="6905380" cy="429232"/>
            <a:chOff x="1382" y="3969"/>
            <a:chExt cx="4263" cy="265"/>
          </a:xfrm>
        </p:grpSpPr>
        <p:sp>
          <p:nvSpPr>
            <p:cNvPr id="15" name="Rectangle 1134"/>
            <p:cNvSpPr>
              <a:spLocks noChangeArrowheads="1"/>
            </p:cNvSpPr>
            <p:nvPr userDrawn="1">
              <p:custDataLst>
                <p:tags r:id="rId1"/>
              </p:custDataLst>
            </p:nvPr>
          </p:nvSpPr>
          <p:spPr bwMode="gray">
            <a:xfrm>
              <a:off x="1382" y="3969"/>
              <a:ext cx="4263" cy="265"/>
            </a:xfrm>
            <a:prstGeom prst="rect">
              <a:avLst/>
            </a:prstGeom>
            <a:solidFill>
              <a:srgbClr val="002960"/>
            </a:solidFill>
            <a:ln w="9525">
              <a:noFill/>
              <a:miter lim="800000"/>
              <a:headEnd/>
              <a:tailEnd/>
            </a:ln>
            <a:effectLst/>
          </p:spPr>
          <p:txBody>
            <a:bodyPr wrap="none" anchor="ctr"/>
            <a:lstStyle/>
            <a:p>
              <a:pPr defTabSz="909662" fontAlgn="base">
                <a:spcBef>
                  <a:spcPct val="0"/>
                </a:spcBef>
                <a:spcAft>
                  <a:spcPct val="0"/>
                </a:spcAft>
                <a:defRPr/>
              </a:pPr>
              <a:endParaRPr lang="en-GB" sz="1600" dirty="0">
                <a:solidFill>
                  <a:srgbClr val="000000"/>
                </a:solidFill>
              </a:endParaRPr>
            </a:p>
          </p:txBody>
        </p:sp>
        <p:pic>
          <p:nvPicPr>
            <p:cNvPr id="16" name="Picture 1192"/>
            <p:cNvPicPr>
              <a:picLocks noChangeAspect="1" noChangeArrowheads="1"/>
            </p:cNvPicPr>
            <p:nvPr userDrawn="1"/>
          </p:nvPicPr>
          <p:blipFill>
            <a:blip r:embed="rId3" cstate="print"/>
            <a:srcRect/>
            <a:stretch>
              <a:fillRect/>
            </a:stretch>
          </p:blipFill>
          <p:spPr bwMode="auto">
            <a:xfrm>
              <a:off x="4519" y="4059"/>
              <a:ext cx="1023" cy="113"/>
            </a:xfrm>
            <a:prstGeom prst="rect">
              <a:avLst/>
            </a:prstGeom>
            <a:noFill/>
            <a:ln w="9525">
              <a:noFill/>
              <a:miter lim="800000"/>
              <a:headEnd/>
              <a:tailEnd/>
            </a:ln>
          </p:spPr>
        </p:pic>
      </p:grpSp>
      <p:pic>
        <p:nvPicPr>
          <p:cNvPr id="17" name="TitleBottomBarBW" hidden="1"/>
          <p:cNvPicPr>
            <a:picLocks noChangeAspect="1" noChangeArrowheads="1"/>
          </p:cNvPicPr>
          <p:nvPr/>
        </p:nvPicPr>
        <p:blipFill>
          <a:blip r:embed="rId4" cstate="print"/>
          <a:srcRect/>
          <a:stretch>
            <a:fillRect/>
          </a:stretch>
        </p:blipFill>
        <p:spPr bwMode="auto">
          <a:xfrm>
            <a:off x="7320078" y="6574601"/>
            <a:ext cx="1670055" cy="195989"/>
          </a:xfrm>
          <a:prstGeom prst="rect">
            <a:avLst/>
          </a:prstGeom>
          <a:noFill/>
          <a:ln w="9525">
            <a:noFill/>
            <a:miter lim="800000"/>
            <a:headEnd/>
            <a:tailEnd/>
          </a:ln>
        </p:spPr>
      </p:pic>
      <p:sp>
        <p:nvSpPr>
          <p:cNvPr id="18" name="doc id"/>
          <p:cNvSpPr txBox="1">
            <a:spLocks noChangeArrowheads="1"/>
          </p:cNvSpPr>
          <p:nvPr/>
        </p:nvSpPr>
        <p:spPr bwMode="auto">
          <a:xfrm>
            <a:off x="8614312" y="37255"/>
            <a:ext cx="301290" cy="124720"/>
          </a:xfrm>
          <a:prstGeom prst="rect">
            <a:avLst/>
          </a:prstGeom>
          <a:noFill/>
          <a:ln w="9525">
            <a:noFill/>
            <a:miter lim="800000"/>
            <a:headEnd/>
            <a:tailEnd/>
          </a:ln>
          <a:effectLst/>
        </p:spPr>
        <p:txBody>
          <a:bodyPr wrap="none" lIns="0" tIns="0" rIns="0" bIns="0"/>
          <a:lstStyle/>
          <a:p>
            <a:pPr algn="r" defTabSz="909662" fontAlgn="base">
              <a:spcBef>
                <a:spcPct val="0"/>
              </a:spcBef>
              <a:spcAft>
                <a:spcPct val="0"/>
              </a:spcAft>
              <a:defRPr/>
            </a:pPr>
            <a:endParaRPr lang="en-GB" sz="800" dirty="0">
              <a:solidFill>
                <a:srgbClr val="000000"/>
              </a:solidFill>
            </a:endParaRPr>
          </a:p>
        </p:txBody>
      </p:sp>
      <p:sp>
        <p:nvSpPr>
          <p:cNvPr id="13314" name="Rectangle 1026"/>
          <p:cNvSpPr>
            <a:spLocks noGrp="1" noChangeArrowheads="1"/>
          </p:cNvSpPr>
          <p:nvPr>
            <p:ph type="ctrTitle"/>
          </p:nvPr>
        </p:nvSpPr>
        <p:spPr>
          <a:xfrm>
            <a:off x="2693795" y="2176993"/>
            <a:ext cx="5036084" cy="507831"/>
          </a:xfrm>
        </p:spPr>
        <p:txBody>
          <a:bodyPr/>
          <a:lstStyle>
            <a:lvl1pPr>
              <a:defRPr sz="3300" b="0"/>
            </a:lvl1pPr>
          </a:lstStyle>
          <a:p>
            <a:r>
              <a:rPr lang="en-US"/>
              <a:t>Click to edit Master title</a:t>
            </a:r>
          </a:p>
        </p:txBody>
      </p:sp>
      <p:sp>
        <p:nvSpPr>
          <p:cNvPr id="13315" name="Rectangle 1027"/>
          <p:cNvSpPr>
            <a:spLocks noGrp="1" noChangeArrowheads="1"/>
          </p:cNvSpPr>
          <p:nvPr>
            <p:ph type="subTitle" idx="1"/>
          </p:nvPr>
        </p:nvSpPr>
        <p:spPr>
          <a:xfrm>
            <a:off x="2693795" y="3945699"/>
            <a:ext cx="5036084" cy="219820"/>
          </a:xfrm>
        </p:spPr>
        <p:txBody>
          <a:bodyPr>
            <a:spAutoFit/>
          </a:bodyPr>
          <a:lstStyle>
            <a:lvl1pPr>
              <a:defRPr sz="1400"/>
            </a:lvl1pPr>
          </a:lstStyle>
          <a:p>
            <a:r>
              <a:rPr lang="en-US"/>
              <a:t>Click to edit Master subtitle style</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69A515E8-8EEF-4168-90C3-5E51CD6EE267}" type="slidenum">
              <a:rPr lang="en-US"/>
              <a:pPr>
                <a:defRPr/>
              </a:pPr>
              <a:t>‹#›</a:t>
            </a:fld>
            <a:r>
              <a:rPr lang="en-US"/>
              <a:t> </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504" y="4407334"/>
            <a:ext cx="7771995" cy="1261884"/>
          </a:xfrm>
        </p:spPr>
        <p:txBody>
          <a:bodyPr/>
          <a:lstStyle>
            <a:lvl1pPr algn="l">
              <a:defRPr sz="4100" b="1" cap="all"/>
            </a:lvl1pPr>
          </a:lstStyle>
          <a:p>
            <a:r>
              <a:rPr lang="en-US" smtClean="0"/>
              <a:t>Click to edit Master title style</a:t>
            </a:r>
            <a:endParaRPr lang="en-GB"/>
          </a:p>
        </p:txBody>
      </p:sp>
      <p:sp>
        <p:nvSpPr>
          <p:cNvPr id="3" name="Text Placeholder 2"/>
          <p:cNvSpPr>
            <a:spLocks noGrp="1"/>
          </p:cNvSpPr>
          <p:nvPr>
            <p:ph type="body" idx="1"/>
          </p:nvPr>
        </p:nvSpPr>
        <p:spPr>
          <a:xfrm>
            <a:off x="722504" y="2907443"/>
            <a:ext cx="7771995" cy="1499884"/>
          </a:xfrm>
        </p:spPr>
        <p:txBody>
          <a:bodyPr anchor="b"/>
          <a:lstStyle>
            <a:lvl1pPr marL="0" indent="0">
              <a:buNone/>
              <a:defRPr sz="2000"/>
            </a:lvl1pPr>
            <a:lvl2pPr marL="463781" indent="0">
              <a:buNone/>
              <a:defRPr sz="1800"/>
            </a:lvl2pPr>
            <a:lvl3pPr marL="927633" indent="0">
              <a:buNone/>
              <a:defRPr sz="1600"/>
            </a:lvl3pPr>
            <a:lvl4pPr marL="1391454" indent="0">
              <a:buNone/>
              <a:defRPr sz="1400"/>
            </a:lvl4pPr>
            <a:lvl5pPr marL="1855273" indent="0">
              <a:buNone/>
              <a:defRPr sz="1400"/>
            </a:lvl5pPr>
            <a:lvl6pPr marL="2319092" indent="0">
              <a:buNone/>
              <a:defRPr sz="1400"/>
            </a:lvl6pPr>
            <a:lvl7pPr marL="2782909" indent="0">
              <a:buNone/>
              <a:defRPr sz="1400"/>
            </a:lvl7pPr>
            <a:lvl8pPr marL="3246730" indent="0">
              <a:buNone/>
              <a:defRPr sz="1400"/>
            </a:lvl8pPr>
            <a:lvl9pPr marL="3710547" indent="0">
              <a:buNone/>
              <a:defRPr sz="1400"/>
            </a:lvl9pPr>
          </a:lstStyle>
          <a:p>
            <a:pPr lvl="0"/>
            <a:r>
              <a:rPr lang="en-US" smtClean="0"/>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A147A4CC-FFF0-4F0F-823E-2C013EC12A6B}" type="slidenum">
              <a:rPr lang="en-US"/>
              <a:pPr>
                <a:defRPr/>
              </a:pPr>
              <a:t>‹#›</a:t>
            </a:fld>
            <a:r>
              <a:rPr lang="en-US"/>
              <a:t> </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82177" y="1990667"/>
            <a:ext cx="2117131"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54804" y="1990667"/>
            <a:ext cx="2117132"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80"/>
          <p:cNvSpPr>
            <a:spLocks noGrp="1" noChangeArrowheads="1"/>
          </p:cNvSpPr>
          <p:nvPr>
            <p:ph type="sldNum" sz="quarter" idx="10"/>
          </p:nvPr>
        </p:nvSpPr>
        <p:spPr>
          <a:ln/>
        </p:spPr>
        <p:txBody>
          <a:bodyPr/>
          <a:lstStyle>
            <a:lvl1pPr>
              <a:defRPr/>
            </a:lvl1pPr>
          </a:lstStyle>
          <a:p>
            <a:pPr>
              <a:defRPr/>
            </a:pPr>
            <a:fld id="{80E17A66-1B8D-4778-BB01-0B403811291F}" type="slidenum">
              <a:rPr lang="en-US"/>
              <a:pPr>
                <a:defRPr/>
              </a:pPr>
              <a:t>‹#›</a:t>
            </a:fld>
            <a:r>
              <a:rPr lang="en-US"/>
              <a:t> </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77"/>
            <a:ext cx="8230410" cy="29832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6816" y="1535541"/>
            <a:ext cx="4039882" cy="639800"/>
          </a:xfrm>
        </p:spPr>
        <p:txBody>
          <a:bodyPr anchor="b"/>
          <a:lstStyle>
            <a:lvl1pPr marL="0" indent="0">
              <a:buNone/>
              <a:defRPr sz="2400" b="1"/>
            </a:lvl1pPr>
            <a:lvl2pPr marL="463781" indent="0">
              <a:buNone/>
              <a:defRPr sz="2000" b="1"/>
            </a:lvl2pPr>
            <a:lvl3pPr marL="927633" indent="0">
              <a:buNone/>
              <a:defRPr sz="1800" b="1"/>
            </a:lvl3pPr>
            <a:lvl4pPr marL="1391454" indent="0">
              <a:buNone/>
              <a:defRPr sz="1600" b="1"/>
            </a:lvl4pPr>
            <a:lvl5pPr marL="1855273" indent="0">
              <a:buNone/>
              <a:defRPr sz="1600" b="1"/>
            </a:lvl5pPr>
            <a:lvl6pPr marL="2319092" indent="0">
              <a:buNone/>
              <a:defRPr sz="1600" b="1"/>
            </a:lvl6pPr>
            <a:lvl7pPr marL="2782909" indent="0">
              <a:buNone/>
              <a:defRPr sz="1600" b="1"/>
            </a:lvl7pPr>
            <a:lvl8pPr marL="3246730" indent="0">
              <a:buNone/>
              <a:defRPr sz="1600" b="1"/>
            </a:lvl8pPr>
            <a:lvl9pPr marL="3710547"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16" y="2175318"/>
            <a:ext cx="403988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703" y="1535541"/>
            <a:ext cx="4041502" cy="639800"/>
          </a:xfrm>
        </p:spPr>
        <p:txBody>
          <a:bodyPr anchor="b"/>
          <a:lstStyle>
            <a:lvl1pPr marL="0" indent="0">
              <a:buNone/>
              <a:defRPr sz="2400" b="1"/>
            </a:lvl1pPr>
            <a:lvl2pPr marL="463781" indent="0">
              <a:buNone/>
              <a:defRPr sz="2000" b="1"/>
            </a:lvl2pPr>
            <a:lvl3pPr marL="927633" indent="0">
              <a:buNone/>
              <a:defRPr sz="1800" b="1"/>
            </a:lvl3pPr>
            <a:lvl4pPr marL="1391454" indent="0">
              <a:buNone/>
              <a:defRPr sz="1600" b="1"/>
            </a:lvl4pPr>
            <a:lvl5pPr marL="1855273" indent="0">
              <a:buNone/>
              <a:defRPr sz="1600" b="1"/>
            </a:lvl5pPr>
            <a:lvl6pPr marL="2319092" indent="0">
              <a:buNone/>
              <a:defRPr sz="1600" b="1"/>
            </a:lvl6pPr>
            <a:lvl7pPr marL="2782909" indent="0">
              <a:buNone/>
              <a:defRPr sz="1600" b="1"/>
            </a:lvl7pPr>
            <a:lvl8pPr marL="3246730" indent="0">
              <a:buNone/>
              <a:defRPr sz="1600" b="1"/>
            </a:lvl8pPr>
            <a:lvl9pPr marL="3710547"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80"/>
          <p:cNvSpPr>
            <a:spLocks noGrp="1" noChangeArrowheads="1"/>
          </p:cNvSpPr>
          <p:nvPr>
            <p:ph type="sldNum" sz="quarter" idx="10"/>
          </p:nvPr>
        </p:nvSpPr>
        <p:spPr>
          <a:ln/>
        </p:spPr>
        <p:txBody>
          <a:bodyPr/>
          <a:lstStyle>
            <a:lvl1pPr>
              <a:defRPr/>
            </a:lvl1pPr>
          </a:lstStyle>
          <a:p>
            <a:pPr>
              <a:defRPr/>
            </a:pPr>
            <a:fld id="{A86AEA9D-3287-405D-86DE-AB8D6325528A}" type="slidenum">
              <a:rPr lang="en-US"/>
              <a:pPr>
                <a:defRPr/>
              </a:pPr>
              <a:t>‹#›</a:t>
            </a:fld>
            <a:r>
              <a:rPr lang="en-US"/>
              <a:t> </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80"/>
          <p:cNvSpPr>
            <a:spLocks noGrp="1" noChangeArrowheads="1"/>
          </p:cNvSpPr>
          <p:nvPr>
            <p:ph type="sldNum" sz="quarter" idx="10"/>
          </p:nvPr>
        </p:nvSpPr>
        <p:spPr>
          <a:ln/>
        </p:spPr>
        <p:txBody>
          <a:bodyPr/>
          <a:lstStyle>
            <a:lvl1pPr>
              <a:defRPr/>
            </a:lvl1pPr>
          </a:lstStyle>
          <a:p>
            <a:pPr>
              <a:defRPr/>
            </a:pPr>
            <a:fld id="{A8D2C399-9610-4622-943B-A85609B43818}" type="slidenum">
              <a:rPr lang="en-US"/>
              <a:pPr>
                <a:defRPr/>
              </a:pPr>
              <a:t>‹#›</a:t>
            </a:fld>
            <a:r>
              <a:rPr lang="en-US"/>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58"/>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58"/>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1A2FFE9A-8705-41EB-99E0-32F11B0927F1}" type="slidenum">
              <a:rPr lang="en-US"/>
              <a:pPr>
                <a:defRPr/>
              </a:pPr>
              <a:t>‹#›</a:t>
            </a:fld>
            <a:r>
              <a:rPr lang="en-US"/>
              <a:t> </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63"/>
            <a:ext cx="3008044" cy="628056"/>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4988" y="273745"/>
            <a:ext cx="5112217" cy="5852138"/>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6795" y="1435094"/>
            <a:ext cx="3008044" cy="4690781"/>
          </a:xfrm>
        </p:spPr>
        <p:txBody>
          <a:bodyPr/>
          <a:lstStyle>
            <a:lvl1pPr marL="0" indent="0">
              <a:buNone/>
              <a:defRPr sz="1400"/>
            </a:lvl1pPr>
            <a:lvl2pPr marL="463781" indent="0">
              <a:buNone/>
              <a:defRPr sz="1200"/>
            </a:lvl2pPr>
            <a:lvl3pPr marL="927633" indent="0">
              <a:buNone/>
              <a:defRPr sz="1000"/>
            </a:lvl3pPr>
            <a:lvl4pPr marL="1391454" indent="0">
              <a:buNone/>
              <a:defRPr sz="900"/>
            </a:lvl4pPr>
            <a:lvl5pPr marL="1855273" indent="0">
              <a:buNone/>
              <a:defRPr sz="900"/>
            </a:lvl5pPr>
            <a:lvl6pPr marL="2319092" indent="0">
              <a:buNone/>
              <a:defRPr sz="900"/>
            </a:lvl6pPr>
            <a:lvl7pPr marL="2782909" indent="0">
              <a:buNone/>
              <a:defRPr sz="900"/>
            </a:lvl7pPr>
            <a:lvl8pPr marL="3246730" indent="0">
              <a:buNone/>
              <a:defRPr sz="900"/>
            </a:lvl8pPr>
            <a:lvl9pPr marL="3710547"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57DA243A-54AD-4433-BE49-597D5E43D50E}" type="slidenum">
              <a:rPr lang="en-US"/>
              <a:pPr>
                <a:defRPr/>
              </a:pPr>
              <a:t>‹#›</a:t>
            </a:fld>
            <a:r>
              <a:rPr lang="en-US"/>
              <a:t> </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5053811"/>
            <a:ext cx="5486400" cy="31402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1544" y="612264"/>
            <a:ext cx="5486400" cy="4115772"/>
          </a:xfrm>
        </p:spPr>
        <p:txBody>
          <a:bodyPr/>
          <a:lstStyle>
            <a:lvl1pPr marL="0" indent="0">
              <a:buNone/>
              <a:defRPr sz="3300"/>
            </a:lvl1pPr>
            <a:lvl2pPr marL="463781" indent="0">
              <a:buNone/>
              <a:defRPr sz="2900"/>
            </a:lvl2pPr>
            <a:lvl3pPr marL="927633" indent="0">
              <a:buNone/>
              <a:defRPr sz="2400"/>
            </a:lvl3pPr>
            <a:lvl4pPr marL="1391454" indent="0">
              <a:buNone/>
              <a:defRPr sz="2000"/>
            </a:lvl4pPr>
            <a:lvl5pPr marL="1855273" indent="0">
              <a:buNone/>
              <a:defRPr sz="2000"/>
            </a:lvl5pPr>
            <a:lvl6pPr marL="2319092" indent="0">
              <a:buNone/>
              <a:defRPr sz="2000"/>
            </a:lvl6pPr>
            <a:lvl7pPr marL="2782909" indent="0">
              <a:buNone/>
              <a:defRPr sz="2000"/>
            </a:lvl7pPr>
            <a:lvl8pPr marL="3246730" indent="0">
              <a:buNone/>
              <a:defRPr sz="2000"/>
            </a:lvl8pPr>
            <a:lvl9pPr marL="3710547" indent="0">
              <a:buNone/>
              <a:defRPr sz="2000"/>
            </a:lvl9pPr>
          </a:lstStyle>
          <a:p>
            <a:pPr lvl="0"/>
            <a:endParaRPr lang="en-GB" noProof="0" smtClean="0"/>
          </a:p>
        </p:txBody>
      </p:sp>
      <p:sp>
        <p:nvSpPr>
          <p:cNvPr id="4" name="Text Placeholder 3"/>
          <p:cNvSpPr>
            <a:spLocks noGrp="1"/>
          </p:cNvSpPr>
          <p:nvPr>
            <p:ph type="body" sz="half" idx="2"/>
          </p:nvPr>
        </p:nvSpPr>
        <p:spPr>
          <a:xfrm>
            <a:off x="1791544" y="5367835"/>
            <a:ext cx="5486400" cy="805014"/>
          </a:xfrm>
        </p:spPr>
        <p:txBody>
          <a:bodyPr/>
          <a:lstStyle>
            <a:lvl1pPr marL="0" indent="0">
              <a:buNone/>
              <a:defRPr sz="1400"/>
            </a:lvl1pPr>
            <a:lvl2pPr marL="463781" indent="0">
              <a:buNone/>
              <a:defRPr sz="1200"/>
            </a:lvl2pPr>
            <a:lvl3pPr marL="927633" indent="0">
              <a:buNone/>
              <a:defRPr sz="1000"/>
            </a:lvl3pPr>
            <a:lvl4pPr marL="1391454" indent="0">
              <a:buNone/>
              <a:defRPr sz="900"/>
            </a:lvl4pPr>
            <a:lvl5pPr marL="1855273" indent="0">
              <a:buNone/>
              <a:defRPr sz="900"/>
            </a:lvl5pPr>
            <a:lvl6pPr marL="2319092" indent="0">
              <a:buNone/>
              <a:defRPr sz="900"/>
            </a:lvl6pPr>
            <a:lvl7pPr marL="2782909" indent="0">
              <a:buNone/>
              <a:defRPr sz="900"/>
            </a:lvl7pPr>
            <a:lvl8pPr marL="3246730" indent="0">
              <a:buNone/>
              <a:defRPr sz="900"/>
            </a:lvl8pPr>
            <a:lvl9pPr marL="3710547"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D1421513-4B04-46F0-83F1-1BCF8A4D3761}" type="slidenum">
              <a:rPr lang="en-US"/>
              <a:pPr>
                <a:defRPr/>
              </a:pPr>
              <a:t>‹#›</a:t>
            </a:fld>
            <a:r>
              <a:rPr lang="en-US"/>
              <a:t> </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41FBE239-7ECA-4507-ADE6-26509B881D26}" type="slidenum">
              <a:rPr lang="en-US"/>
              <a:pPr>
                <a:defRPr/>
              </a:pPr>
              <a:t>‹#›</a:t>
            </a:fld>
            <a:r>
              <a:rPr lang="en-US"/>
              <a:t> </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887" y="234919"/>
            <a:ext cx="584775" cy="30030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1488" y="234919"/>
            <a:ext cx="6440486" cy="3003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AE3FEE74-9B3E-4AF8-9B84-44B5B6769F65}" type="slidenum">
              <a:rPr lang="en-US"/>
              <a:pPr>
                <a:defRPr/>
              </a:pPr>
              <a:t>‹#›</a:t>
            </a:fld>
            <a:r>
              <a:rPr lang="en-US"/>
              <a:t> </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Working Draft Text" hidden="1"/>
          <p:cNvSpPr txBox="1">
            <a:spLocks noChangeArrowheads="1"/>
          </p:cNvSpPr>
          <p:nvPr/>
        </p:nvSpPr>
        <p:spPr bwMode="auto">
          <a:xfrm>
            <a:off x="2693795" y="349865"/>
            <a:ext cx="1014109" cy="141312"/>
          </a:xfrm>
          <a:prstGeom prst="rect">
            <a:avLst/>
          </a:prstGeom>
          <a:noFill/>
          <a:ln w="9525">
            <a:noFill/>
            <a:miter lim="800000"/>
            <a:headEnd/>
            <a:tailEnd/>
          </a:ln>
          <a:effectLst/>
        </p:spPr>
        <p:txBody>
          <a:bodyPr wrap="none" lIns="0" tIns="0" rIns="0" bIns="0">
            <a:spAutoFit/>
          </a:bodyPr>
          <a:lstStyle/>
          <a:p>
            <a:pPr defTabSz="910144" fontAlgn="base">
              <a:spcBef>
                <a:spcPct val="0"/>
              </a:spcBef>
              <a:spcAft>
                <a:spcPct val="0"/>
              </a:spcAft>
              <a:defRPr/>
            </a:pPr>
            <a:r>
              <a:rPr lang="en-US" sz="900" b="1" dirty="0">
                <a:solidFill>
                  <a:srgbClr val="000000"/>
                </a:solidFill>
              </a:rPr>
              <a:t>WORKING DRAFT</a:t>
            </a:r>
          </a:p>
        </p:txBody>
      </p:sp>
      <p:sp>
        <p:nvSpPr>
          <p:cNvPr id="5" name="Working Draft" hidden="1"/>
          <p:cNvSpPr txBox="1">
            <a:spLocks noChangeArrowheads="1"/>
          </p:cNvSpPr>
          <p:nvPr/>
        </p:nvSpPr>
        <p:spPr bwMode="auto">
          <a:xfrm>
            <a:off x="2693845" y="508600"/>
            <a:ext cx="2911473" cy="141312"/>
          </a:xfrm>
          <a:prstGeom prst="rect">
            <a:avLst/>
          </a:prstGeom>
          <a:noFill/>
          <a:ln w="9525">
            <a:noFill/>
            <a:miter lim="800000"/>
            <a:headEnd/>
            <a:tailEnd/>
          </a:ln>
          <a:effectLst/>
        </p:spPr>
        <p:txBody>
          <a:bodyPr wrap="none" lIns="0" tIns="0" rIns="0" bIns="0">
            <a:spAutoFit/>
          </a:bodyPr>
          <a:lstStyle/>
          <a:p>
            <a:pPr defTabSz="910144" fontAlgn="base">
              <a:spcBef>
                <a:spcPct val="0"/>
              </a:spcBef>
              <a:spcAft>
                <a:spcPct val="0"/>
              </a:spcAft>
              <a:defRPr/>
            </a:pPr>
            <a:r>
              <a:rPr lang="en-GB" sz="900" dirty="0">
                <a:solidFill>
                  <a:srgbClr val="000000"/>
                </a:solidFill>
              </a:rPr>
              <a:t>Last Modified 15/06/2011 17:52:09 GMT Standard Time</a:t>
            </a:r>
            <a:endParaRPr lang="en-US" sz="900" dirty="0">
              <a:solidFill>
                <a:srgbClr val="000000"/>
              </a:solidFill>
            </a:endParaRPr>
          </a:p>
        </p:txBody>
      </p:sp>
      <p:sp>
        <p:nvSpPr>
          <p:cNvPr id="6" name="Printed" hidden="1"/>
          <p:cNvSpPr txBox="1">
            <a:spLocks noChangeArrowheads="1"/>
          </p:cNvSpPr>
          <p:nvPr/>
        </p:nvSpPr>
        <p:spPr bwMode="auto">
          <a:xfrm>
            <a:off x="2693811" y="668969"/>
            <a:ext cx="2584342" cy="141312"/>
          </a:xfrm>
          <a:prstGeom prst="rect">
            <a:avLst/>
          </a:prstGeom>
          <a:noFill/>
          <a:ln w="9525">
            <a:noFill/>
            <a:miter lim="800000"/>
            <a:headEnd/>
            <a:tailEnd/>
          </a:ln>
          <a:effectLst/>
        </p:spPr>
        <p:txBody>
          <a:bodyPr wrap="none" lIns="0" tIns="0" rIns="0" bIns="0">
            <a:spAutoFit/>
          </a:bodyPr>
          <a:lstStyle/>
          <a:p>
            <a:pPr defTabSz="910144" fontAlgn="base">
              <a:spcBef>
                <a:spcPct val="0"/>
              </a:spcBef>
              <a:spcAft>
                <a:spcPct val="0"/>
              </a:spcAft>
              <a:defRPr/>
            </a:pPr>
            <a:r>
              <a:rPr lang="en-GB" sz="900" dirty="0">
                <a:solidFill>
                  <a:srgbClr val="000000"/>
                </a:solidFill>
              </a:rPr>
              <a:t>Printed 15/06/2011 16:39:17 GMT Standard Time</a:t>
            </a:r>
            <a:endParaRPr lang="en-US" sz="900" dirty="0">
              <a:solidFill>
                <a:srgbClr val="000000"/>
              </a:solidFill>
            </a:endParaRPr>
          </a:p>
        </p:txBody>
      </p:sp>
      <p:grpSp>
        <p:nvGrpSpPr>
          <p:cNvPr id="2" name="McK Title Elements"/>
          <p:cNvGrpSpPr>
            <a:grpSpLocks/>
          </p:cNvGrpSpPr>
          <p:nvPr/>
        </p:nvGrpSpPr>
        <p:grpSpPr bwMode="auto">
          <a:xfrm>
            <a:off x="18" y="19"/>
            <a:ext cx="9140760" cy="6859620"/>
            <a:chOff x="0" y="0"/>
            <a:chExt cx="5643" cy="4235"/>
          </a:xfrm>
        </p:grpSpPr>
        <p:sp>
          <p:nvSpPr>
            <p:cNvPr id="8" name="McK Document type" hidden="1"/>
            <p:cNvSpPr txBox="1">
              <a:spLocks noChangeArrowheads="1"/>
            </p:cNvSpPr>
            <p:nvPr userDrawn="1"/>
          </p:nvSpPr>
          <p:spPr bwMode="auto">
            <a:xfrm>
              <a:off x="1663" y="3106"/>
              <a:ext cx="3109" cy="136"/>
            </a:xfrm>
            <a:prstGeom prst="rect">
              <a:avLst/>
            </a:prstGeom>
            <a:noFill/>
            <a:ln w="9525">
              <a:noFill/>
              <a:miter lim="800000"/>
              <a:headEnd/>
              <a:tailEnd/>
            </a:ln>
            <a:effectLst/>
          </p:spPr>
          <p:txBody>
            <a:bodyPr lIns="0" tIns="0" rIns="0" bIns="0" anchor="b">
              <a:spAutoFit/>
            </a:bodyPr>
            <a:lstStyle/>
            <a:p>
              <a:pPr defTabSz="910144" fontAlgn="base">
                <a:spcBef>
                  <a:spcPct val="0"/>
                </a:spcBef>
                <a:spcAft>
                  <a:spcPct val="0"/>
                </a:spcAft>
                <a:defRPr/>
              </a:pPr>
              <a:r>
                <a:rPr lang="en-US" sz="1400" dirty="0">
                  <a:solidFill>
                    <a:srgbClr val="000000"/>
                  </a:solidFill>
                </a:rPr>
                <a:t>Document type</a:t>
              </a:r>
            </a:p>
          </p:txBody>
        </p:sp>
        <p:sp>
          <p:nvSpPr>
            <p:cNvPr id="9" name="McK Date" hidden="1"/>
            <p:cNvSpPr txBox="1">
              <a:spLocks noChangeArrowheads="1"/>
            </p:cNvSpPr>
            <p:nvPr userDrawn="1"/>
          </p:nvSpPr>
          <p:spPr bwMode="auto">
            <a:xfrm>
              <a:off x="1663" y="3275"/>
              <a:ext cx="3109" cy="136"/>
            </a:xfrm>
            <a:prstGeom prst="rect">
              <a:avLst/>
            </a:prstGeom>
            <a:noFill/>
            <a:ln w="9525">
              <a:noFill/>
              <a:miter lim="800000"/>
              <a:headEnd/>
              <a:tailEnd/>
            </a:ln>
            <a:effectLst/>
          </p:spPr>
          <p:txBody>
            <a:bodyPr lIns="0" tIns="0" rIns="0" bIns="0">
              <a:spAutoFit/>
            </a:bodyPr>
            <a:lstStyle/>
            <a:p>
              <a:pPr defTabSz="910144" fontAlgn="base">
                <a:spcBef>
                  <a:spcPct val="0"/>
                </a:spcBef>
                <a:spcAft>
                  <a:spcPct val="0"/>
                </a:spcAft>
                <a:defRPr/>
              </a:pPr>
              <a:r>
                <a:rPr lang="en-US" sz="1400" dirty="0">
                  <a:solidFill>
                    <a:srgbClr val="000000"/>
                  </a:solidFill>
                </a:rPr>
                <a:t>Date</a:t>
              </a:r>
            </a:p>
          </p:txBody>
        </p:sp>
        <p:sp>
          <p:nvSpPr>
            <p:cNvPr id="10" name="McK Disclaimer" hidden="1"/>
            <p:cNvSpPr>
              <a:spLocks noChangeArrowheads="1"/>
            </p:cNvSpPr>
            <p:nvPr userDrawn="1"/>
          </p:nvSpPr>
          <p:spPr bwMode="auto">
            <a:xfrm>
              <a:off x="1663" y="3714"/>
              <a:ext cx="2777" cy="154"/>
            </a:xfrm>
            <a:prstGeom prst="rect">
              <a:avLst/>
            </a:prstGeom>
            <a:noFill/>
            <a:ln w="9525">
              <a:noFill/>
              <a:miter lim="800000"/>
              <a:headEnd/>
              <a:tailEnd/>
            </a:ln>
            <a:effectLst/>
          </p:spPr>
          <p:txBody>
            <a:bodyPr lIns="0" tIns="0" rIns="0" bIns="0" anchor="b">
              <a:spAutoFit/>
            </a:bodyPr>
            <a:lstStyle/>
            <a:p>
              <a:pPr defTabSz="816949" eaLnBrk="0" fontAlgn="base" hangingPunct="0">
                <a:spcBef>
                  <a:spcPct val="0"/>
                </a:spcBef>
                <a:spcAft>
                  <a:spcPct val="0"/>
                </a:spcAft>
                <a:defRPr/>
              </a:pPr>
              <a:r>
                <a:rPr lang="en-US" sz="800" dirty="0">
                  <a:solidFill>
                    <a:srgbClr val="000000"/>
                  </a:solidFill>
                </a:rPr>
                <a:t>CONFIDENTIAL AND PROPRIETARY</a:t>
              </a:r>
            </a:p>
            <a:p>
              <a:pPr defTabSz="816949" eaLnBrk="0" fontAlgn="base" hangingPunct="0">
                <a:spcBef>
                  <a:spcPct val="0"/>
                </a:spcBef>
                <a:spcAft>
                  <a:spcPct val="0"/>
                </a:spcAft>
                <a:defRPr/>
              </a:pPr>
              <a:r>
                <a:rPr lang="en-US" sz="800" dirty="0">
                  <a:solidFill>
                    <a:srgbClr val="000000"/>
                  </a:solidFill>
                </a:rPr>
                <a:t>Any use of this material without specific permission of McKinsey &amp; Company is strictly prohibited</a:t>
              </a:r>
            </a:p>
          </p:txBody>
        </p:sp>
        <p:sp>
          <p:nvSpPr>
            <p:cNvPr id="11" name="TitleBottomPlaceholder" hidden="1"/>
            <p:cNvSpPr>
              <a:spLocks noChangeArrowheads="1"/>
            </p:cNvSpPr>
            <p:nvPr userDrawn="1"/>
          </p:nvSpPr>
          <p:spPr bwMode="auto">
            <a:xfrm>
              <a:off x="0" y="1410"/>
              <a:ext cx="1382" cy="2825"/>
            </a:xfrm>
            <a:prstGeom prst="rect">
              <a:avLst/>
            </a:prstGeom>
            <a:solidFill>
              <a:srgbClr val="0065CC"/>
            </a:solidFill>
            <a:ln w="9525">
              <a:noFill/>
              <a:miter lim="800000"/>
              <a:headEnd/>
              <a:tailEnd/>
            </a:ln>
            <a:effectLst/>
          </p:spPr>
          <p:txBody>
            <a:bodyPr wrap="none" anchor="ctr"/>
            <a:lstStyle/>
            <a:p>
              <a:pPr defTabSz="910144" fontAlgn="base">
                <a:spcBef>
                  <a:spcPct val="0"/>
                </a:spcBef>
                <a:spcAft>
                  <a:spcPct val="0"/>
                </a:spcAft>
                <a:defRPr/>
              </a:pPr>
              <a:endParaRPr lang="en-GB" sz="1600" dirty="0">
                <a:solidFill>
                  <a:srgbClr val="000000"/>
                </a:solidFill>
              </a:endParaRPr>
            </a:p>
          </p:txBody>
        </p:sp>
        <p:sp>
          <p:nvSpPr>
            <p:cNvPr id="12" name="TitleTopPlaceholder" hidden="1"/>
            <p:cNvSpPr>
              <a:spLocks noChangeArrowheads="1"/>
            </p:cNvSpPr>
            <p:nvPr userDrawn="1"/>
          </p:nvSpPr>
          <p:spPr bwMode="auto">
            <a:xfrm>
              <a:off x="0" y="0"/>
              <a:ext cx="1382" cy="1410"/>
            </a:xfrm>
            <a:prstGeom prst="rect">
              <a:avLst/>
            </a:prstGeom>
            <a:solidFill>
              <a:srgbClr val="91AFFF"/>
            </a:solidFill>
            <a:ln w="9525">
              <a:noFill/>
              <a:miter lim="800000"/>
              <a:headEnd/>
              <a:tailEnd/>
            </a:ln>
            <a:effectLst/>
          </p:spPr>
          <p:txBody>
            <a:bodyPr wrap="none" anchor="ctr"/>
            <a:lstStyle/>
            <a:p>
              <a:pPr defTabSz="910144" fontAlgn="base">
                <a:spcBef>
                  <a:spcPct val="0"/>
                </a:spcBef>
                <a:spcAft>
                  <a:spcPct val="0"/>
                </a:spcAft>
                <a:defRPr/>
              </a:pPr>
              <a:endParaRPr lang="en-GB" sz="1600" dirty="0">
                <a:solidFill>
                  <a:srgbClr val="000000"/>
                </a:solidFill>
              </a:endParaRPr>
            </a:p>
          </p:txBody>
        </p:sp>
        <p:sp>
          <p:nvSpPr>
            <p:cNvPr id="13"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p:spPr>
          <p:txBody>
            <a:bodyPr wrap="none" anchor="ctr"/>
            <a:lstStyle/>
            <a:p>
              <a:pPr defTabSz="910144" fontAlgn="base">
                <a:spcBef>
                  <a:spcPct val="0"/>
                </a:spcBef>
                <a:spcAft>
                  <a:spcPct val="0"/>
                </a:spcAft>
                <a:defRPr/>
              </a:pPr>
              <a:endParaRPr lang="en-GB" sz="1600" dirty="0">
                <a:solidFill>
                  <a:srgbClr val="000000"/>
                </a:solidFill>
              </a:endParaRPr>
            </a:p>
          </p:txBody>
        </p:sp>
      </p:grpSp>
      <p:grpSp>
        <p:nvGrpSpPr>
          <p:cNvPr id="3" name="TitleBottomBar"/>
          <p:cNvGrpSpPr>
            <a:grpSpLocks/>
          </p:cNvGrpSpPr>
          <p:nvPr/>
        </p:nvGrpSpPr>
        <p:grpSpPr bwMode="auto">
          <a:xfrm>
            <a:off x="2238620" y="6428791"/>
            <a:ext cx="6905380" cy="429232"/>
            <a:chOff x="1382" y="3969"/>
            <a:chExt cx="4263" cy="265"/>
          </a:xfrm>
        </p:grpSpPr>
        <p:sp>
          <p:nvSpPr>
            <p:cNvPr id="15" name="Rectangle 1134"/>
            <p:cNvSpPr>
              <a:spLocks noChangeArrowheads="1"/>
            </p:cNvSpPr>
            <p:nvPr userDrawn="1">
              <p:custDataLst>
                <p:tags r:id="rId1"/>
              </p:custDataLst>
            </p:nvPr>
          </p:nvSpPr>
          <p:spPr bwMode="gray">
            <a:xfrm>
              <a:off x="1382" y="3969"/>
              <a:ext cx="4263" cy="265"/>
            </a:xfrm>
            <a:prstGeom prst="rect">
              <a:avLst/>
            </a:prstGeom>
            <a:solidFill>
              <a:srgbClr val="002960"/>
            </a:solidFill>
            <a:ln w="9525">
              <a:noFill/>
              <a:miter lim="800000"/>
              <a:headEnd/>
              <a:tailEnd/>
            </a:ln>
            <a:effectLst/>
          </p:spPr>
          <p:txBody>
            <a:bodyPr wrap="none" anchor="ctr"/>
            <a:lstStyle/>
            <a:p>
              <a:pPr defTabSz="910144" fontAlgn="base">
                <a:spcBef>
                  <a:spcPct val="0"/>
                </a:spcBef>
                <a:spcAft>
                  <a:spcPct val="0"/>
                </a:spcAft>
                <a:defRPr/>
              </a:pPr>
              <a:endParaRPr lang="en-GB" sz="1600" dirty="0">
                <a:solidFill>
                  <a:srgbClr val="000000"/>
                </a:solidFill>
              </a:endParaRPr>
            </a:p>
          </p:txBody>
        </p:sp>
        <p:pic>
          <p:nvPicPr>
            <p:cNvPr id="16" name="Picture 1192"/>
            <p:cNvPicPr>
              <a:picLocks noChangeAspect="1" noChangeArrowheads="1"/>
            </p:cNvPicPr>
            <p:nvPr userDrawn="1"/>
          </p:nvPicPr>
          <p:blipFill>
            <a:blip r:embed="rId3" cstate="print"/>
            <a:srcRect/>
            <a:stretch>
              <a:fillRect/>
            </a:stretch>
          </p:blipFill>
          <p:spPr bwMode="auto">
            <a:xfrm>
              <a:off x="4519" y="4059"/>
              <a:ext cx="1023" cy="113"/>
            </a:xfrm>
            <a:prstGeom prst="rect">
              <a:avLst/>
            </a:prstGeom>
            <a:noFill/>
            <a:ln w="9525">
              <a:noFill/>
              <a:miter lim="800000"/>
              <a:headEnd/>
              <a:tailEnd/>
            </a:ln>
          </p:spPr>
        </p:pic>
      </p:grpSp>
      <p:pic>
        <p:nvPicPr>
          <p:cNvPr id="17" name="TitleBottomBarBW" hidden="1"/>
          <p:cNvPicPr>
            <a:picLocks noChangeAspect="1" noChangeArrowheads="1"/>
          </p:cNvPicPr>
          <p:nvPr/>
        </p:nvPicPr>
        <p:blipFill>
          <a:blip r:embed="rId4" cstate="print"/>
          <a:srcRect/>
          <a:stretch>
            <a:fillRect/>
          </a:stretch>
        </p:blipFill>
        <p:spPr bwMode="auto">
          <a:xfrm>
            <a:off x="7320078" y="6574595"/>
            <a:ext cx="1670055" cy="195989"/>
          </a:xfrm>
          <a:prstGeom prst="rect">
            <a:avLst/>
          </a:prstGeom>
          <a:noFill/>
          <a:ln w="9525">
            <a:noFill/>
            <a:miter lim="800000"/>
            <a:headEnd/>
            <a:tailEnd/>
          </a:ln>
        </p:spPr>
      </p:pic>
      <p:sp>
        <p:nvSpPr>
          <p:cNvPr id="18" name="doc id"/>
          <p:cNvSpPr txBox="1">
            <a:spLocks noChangeArrowheads="1"/>
          </p:cNvSpPr>
          <p:nvPr/>
        </p:nvSpPr>
        <p:spPr bwMode="auto">
          <a:xfrm>
            <a:off x="8614312" y="37255"/>
            <a:ext cx="301290" cy="124720"/>
          </a:xfrm>
          <a:prstGeom prst="rect">
            <a:avLst/>
          </a:prstGeom>
          <a:noFill/>
          <a:ln w="9525">
            <a:noFill/>
            <a:miter lim="800000"/>
            <a:headEnd/>
            <a:tailEnd/>
          </a:ln>
          <a:effectLst/>
        </p:spPr>
        <p:txBody>
          <a:bodyPr wrap="none" lIns="0" tIns="0" rIns="0" bIns="0"/>
          <a:lstStyle/>
          <a:p>
            <a:pPr algn="r" defTabSz="910144" fontAlgn="base">
              <a:spcBef>
                <a:spcPct val="0"/>
              </a:spcBef>
              <a:spcAft>
                <a:spcPct val="0"/>
              </a:spcAft>
              <a:defRPr/>
            </a:pPr>
            <a:endParaRPr lang="en-GB" sz="800" dirty="0">
              <a:solidFill>
                <a:srgbClr val="000000"/>
              </a:solidFill>
            </a:endParaRPr>
          </a:p>
        </p:txBody>
      </p:sp>
      <p:sp>
        <p:nvSpPr>
          <p:cNvPr id="13314" name="Rectangle 1026"/>
          <p:cNvSpPr>
            <a:spLocks noGrp="1" noChangeArrowheads="1"/>
          </p:cNvSpPr>
          <p:nvPr>
            <p:ph type="ctrTitle"/>
          </p:nvPr>
        </p:nvSpPr>
        <p:spPr>
          <a:xfrm>
            <a:off x="2693795" y="2176987"/>
            <a:ext cx="5036084" cy="507831"/>
          </a:xfrm>
        </p:spPr>
        <p:txBody>
          <a:bodyPr/>
          <a:lstStyle>
            <a:lvl1pPr>
              <a:defRPr sz="3300" b="0"/>
            </a:lvl1pPr>
          </a:lstStyle>
          <a:p>
            <a:r>
              <a:rPr lang="en-US"/>
              <a:t>Click to edit Master title</a:t>
            </a:r>
          </a:p>
        </p:txBody>
      </p:sp>
      <p:sp>
        <p:nvSpPr>
          <p:cNvPr id="13315" name="Rectangle 1027"/>
          <p:cNvSpPr>
            <a:spLocks noGrp="1" noChangeArrowheads="1"/>
          </p:cNvSpPr>
          <p:nvPr>
            <p:ph type="subTitle" idx="1"/>
          </p:nvPr>
        </p:nvSpPr>
        <p:spPr>
          <a:xfrm>
            <a:off x="2693795" y="3945699"/>
            <a:ext cx="5036084" cy="219820"/>
          </a:xfrm>
        </p:spPr>
        <p:txBody>
          <a:bodyPr>
            <a:spAutoFit/>
          </a:bodyPr>
          <a:lstStyle>
            <a:lvl1pPr>
              <a:defRPr sz="1400"/>
            </a:lvl1pPr>
          </a:lstStyle>
          <a:p>
            <a:r>
              <a:rPr lang="en-US"/>
              <a:t>Click to edit Master subtitle style</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69A515E8-8EEF-4168-90C3-5E51CD6EE267}" type="slidenum">
              <a:rPr lang="en-US"/>
              <a:pPr>
                <a:defRPr/>
              </a:pPr>
              <a:t>‹#›</a:t>
            </a:fld>
            <a:r>
              <a:rPr lang="en-US"/>
              <a:t> </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99" y="4407334"/>
            <a:ext cx="7771995" cy="1261884"/>
          </a:xfrm>
        </p:spPr>
        <p:txBody>
          <a:bodyPr/>
          <a:lstStyle>
            <a:lvl1pPr algn="l">
              <a:defRPr sz="4100" b="1" cap="all"/>
            </a:lvl1pPr>
          </a:lstStyle>
          <a:p>
            <a:r>
              <a:rPr lang="en-US" smtClean="0"/>
              <a:t>Click to edit Master title style</a:t>
            </a:r>
            <a:endParaRPr lang="en-GB"/>
          </a:p>
        </p:txBody>
      </p:sp>
      <p:sp>
        <p:nvSpPr>
          <p:cNvPr id="3" name="Text Placeholder 2"/>
          <p:cNvSpPr>
            <a:spLocks noGrp="1"/>
          </p:cNvSpPr>
          <p:nvPr>
            <p:ph type="body" idx="1"/>
          </p:nvPr>
        </p:nvSpPr>
        <p:spPr>
          <a:xfrm>
            <a:off x="722499" y="2907443"/>
            <a:ext cx="7771995" cy="1499884"/>
          </a:xfrm>
        </p:spPr>
        <p:txBody>
          <a:bodyPr anchor="b"/>
          <a:lstStyle>
            <a:lvl1pPr marL="0" indent="0">
              <a:buNone/>
              <a:defRPr sz="2000"/>
            </a:lvl1pPr>
            <a:lvl2pPr marL="464031" indent="0">
              <a:buNone/>
              <a:defRPr sz="1800"/>
            </a:lvl2pPr>
            <a:lvl3pPr marL="928128" indent="0">
              <a:buNone/>
              <a:defRPr sz="1600"/>
            </a:lvl3pPr>
            <a:lvl4pPr marL="1392193" indent="0">
              <a:buNone/>
              <a:defRPr sz="1400"/>
            </a:lvl4pPr>
            <a:lvl5pPr marL="1856255" indent="0">
              <a:buNone/>
              <a:defRPr sz="1400"/>
            </a:lvl5pPr>
            <a:lvl6pPr marL="2320322" indent="0">
              <a:buNone/>
              <a:defRPr sz="1400"/>
            </a:lvl6pPr>
            <a:lvl7pPr marL="2784384" indent="0">
              <a:buNone/>
              <a:defRPr sz="1400"/>
            </a:lvl7pPr>
            <a:lvl8pPr marL="3248450" indent="0">
              <a:buNone/>
              <a:defRPr sz="1400"/>
            </a:lvl8pPr>
            <a:lvl9pPr marL="3712515" indent="0">
              <a:buNone/>
              <a:defRPr sz="1400"/>
            </a:lvl9pPr>
          </a:lstStyle>
          <a:p>
            <a:pPr lvl="0"/>
            <a:r>
              <a:rPr lang="en-US" smtClean="0"/>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A147A4CC-FFF0-4F0F-823E-2C013EC12A6B}" type="slidenum">
              <a:rPr lang="en-US"/>
              <a:pPr>
                <a:defRPr/>
              </a:pPr>
              <a:t>‹#›</a:t>
            </a:fld>
            <a:r>
              <a:rPr lang="en-US"/>
              <a:t> </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82177" y="1990667"/>
            <a:ext cx="2117131"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54804" y="1990667"/>
            <a:ext cx="2117132"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80"/>
          <p:cNvSpPr>
            <a:spLocks noGrp="1" noChangeArrowheads="1"/>
          </p:cNvSpPr>
          <p:nvPr>
            <p:ph type="sldNum" sz="quarter" idx="10"/>
          </p:nvPr>
        </p:nvSpPr>
        <p:spPr>
          <a:ln/>
        </p:spPr>
        <p:txBody>
          <a:bodyPr/>
          <a:lstStyle>
            <a:lvl1pPr>
              <a:defRPr/>
            </a:lvl1pPr>
          </a:lstStyle>
          <a:p>
            <a:pPr>
              <a:defRPr/>
            </a:pPr>
            <a:fld id="{80E17A66-1B8D-4778-BB01-0B403811291F}" type="slidenum">
              <a:rPr lang="en-US"/>
              <a:pPr>
                <a:defRPr/>
              </a:pPr>
              <a:t>‹#›</a:t>
            </a:fld>
            <a:r>
              <a:rPr lang="en-US"/>
              <a:t> </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77"/>
            <a:ext cx="8230410" cy="29832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6816" y="1535541"/>
            <a:ext cx="4039882" cy="639800"/>
          </a:xfrm>
        </p:spPr>
        <p:txBody>
          <a:bodyPr anchor="b"/>
          <a:lstStyle>
            <a:lvl1pPr marL="0" indent="0">
              <a:buNone/>
              <a:defRPr sz="2400" b="1"/>
            </a:lvl1pPr>
            <a:lvl2pPr marL="464031" indent="0">
              <a:buNone/>
              <a:defRPr sz="2000" b="1"/>
            </a:lvl2pPr>
            <a:lvl3pPr marL="928128" indent="0">
              <a:buNone/>
              <a:defRPr sz="1800" b="1"/>
            </a:lvl3pPr>
            <a:lvl4pPr marL="1392193" indent="0">
              <a:buNone/>
              <a:defRPr sz="1600" b="1"/>
            </a:lvl4pPr>
            <a:lvl5pPr marL="1856255" indent="0">
              <a:buNone/>
              <a:defRPr sz="1600" b="1"/>
            </a:lvl5pPr>
            <a:lvl6pPr marL="2320322" indent="0">
              <a:buNone/>
              <a:defRPr sz="1600" b="1"/>
            </a:lvl6pPr>
            <a:lvl7pPr marL="2784384" indent="0">
              <a:buNone/>
              <a:defRPr sz="1600" b="1"/>
            </a:lvl7pPr>
            <a:lvl8pPr marL="3248450" indent="0">
              <a:buNone/>
              <a:defRPr sz="1600" b="1"/>
            </a:lvl8pPr>
            <a:lvl9pPr marL="3712515"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16" y="2175318"/>
            <a:ext cx="403988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703" y="1535541"/>
            <a:ext cx="4041502" cy="639800"/>
          </a:xfrm>
        </p:spPr>
        <p:txBody>
          <a:bodyPr anchor="b"/>
          <a:lstStyle>
            <a:lvl1pPr marL="0" indent="0">
              <a:buNone/>
              <a:defRPr sz="2400" b="1"/>
            </a:lvl1pPr>
            <a:lvl2pPr marL="464031" indent="0">
              <a:buNone/>
              <a:defRPr sz="2000" b="1"/>
            </a:lvl2pPr>
            <a:lvl3pPr marL="928128" indent="0">
              <a:buNone/>
              <a:defRPr sz="1800" b="1"/>
            </a:lvl3pPr>
            <a:lvl4pPr marL="1392193" indent="0">
              <a:buNone/>
              <a:defRPr sz="1600" b="1"/>
            </a:lvl4pPr>
            <a:lvl5pPr marL="1856255" indent="0">
              <a:buNone/>
              <a:defRPr sz="1600" b="1"/>
            </a:lvl5pPr>
            <a:lvl6pPr marL="2320322" indent="0">
              <a:buNone/>
              <a:defRPr sz="1600" b="1"/>
            </a:lvl6pPr>
            <a:lvl7pPr marL="2784384" indent="0">
              <a:buNone/>
              <a:defRPr sz="1600" b="1"/>
            </a:lvl7pPr>
            <a:lvl8pPr marL="3248450" indent="0">
              <a:buNone/>
              <a:defRPr sz="1600" b="1"/>
            </a:lvl8pPr>
            <a:lvl9pPr marL="3712515"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80"/>
          <p:cNvSpPr>
            <a:spLocks noGrp="1" noChangeArrowheads="1"/>
          </p:cNvSpPr>
          <p:nvPr>
            <p:ph type="sldNum" sz="quarter" idx="10"/>
          </p:nvPr>
        </p:nvSpPr>
        <p:spPr>
          <a:ln/>
        </p:spPr>
        <p:txBody>
          <a:bodyPr/>
          <a:lstStyle>
            <a:lvl1pPr>
              <a:defRPr/>
            </a:lvl1pPr>
          </a:lstStyle>
          <a:p>
            <a:pPr>
              <a:defRPr/>
            </a:pPr>
            <a:fld id="{A86AEA9D-3287-405D-86DE-AB8D6325528A}" type="slidenum">
              <a:rPr lang="en-US"/>
              <a:pPr>
                <a:defRPr/>
              </a:pPr>
              <a:t>‹#›</a:t>
            </a:fld>
            <a:r>
              <a:rPr lang="en-US"/>
              <a:t>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14" y="1535113"/>
            <a:ext cx="4040188" cy="639762"/>
          </a:xfrm>
        </p:spPr>
        <p:txBody>
          <a:bodyPr anchor="b"/>
          <a:lstStyle>
            <a:lvl1pPr marL="0" indent="0">
              <a:buNone/>
              <a:defRPr sz="2400" b="1"/>
            </a:lvl1pPr>
            <a:lvl2pPr marL="454487" indent="0">
              <a:buNone/>
              <a:defRPr sz="2000" b="1"/>
            </a:lvl2pPr>
            <a:lvl3pPr marL="908987" indent="0">
              <a:buNone/>
              <a:defRPr sz="1800" b="1"/>
            </a:lvl3pPr>
            <a:lvl4pPr marL="1363483" indent="0">
              <a:buNone/>
              <a:defRPr sz="1600" b="1"/>
            </a:lvl4pPr>
            <a:lvl5pPr marL="1817976" indent="0">
              <a:buNone/>
              <a:defRPr sz="1600" b="1"/>
            </a:lvl5pPr>
            <a:lvl6pPr marL="2272468" indent="0">
              <a:buNone/>
              <a:defRPr sz="1600" b="1"/>
            </a:lvl6pPr>
            <a:lvl7pPr marL="2726967" indent="0">
              <a:buNone/>
              <a:defRPr sz="1600" b="1"/>
            </a:lvl7pPr>
            <a:lvl8pPr marL="3181461" indent="0">
              <a:buNone/>
              <a:defRPr sz="1600" b="1"/>
            </a:lvl8pPr>
            <a:lvl9pPr marL="363595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14"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2400" b="1"/>
            </a:lvl1pPr>
            <a:lvl2pPr marL="454487" indent="0">
              <a:buNone/>
              <a:defRPr sz="2000" b="1"/>
            </a:lvl2pPr>
            <a:lvl3pPr marL="908987" indent="0">
              <a:buNone/>
              <a:defRPr sz="1800" b="1"/>
            </a:lvl3pPr>
            <a:lvl4pPr marL="1363483" indent="0">
              <a:buNone/>
              <a:defRPr sz="1600" b="1"/>
            </a:lvl4pPr>
            <a:lvl5pPr marL="1817976" indent="0">
              <a:buNone/>
              <a:defRPr sz="1600" b="1"/>
            </a:lvl5pPr>
            <a:lvl6pPr marL="2272468" indent="0">
              <a:buNone/>
              <a:defRPr sz="1600" b="1"/>
            </a:lvl6pPr>
            <a:lvl7pPr marL="2726967" indent="0">
              <a:buNone/>
              <a:defRPr sz="1600" b="1"/>
            </a:lvl7pPr>
            <a:lvl8pPr marL="3181461" indent="0">
              <a:buNone/>
              <a:defRPr sz="1600" b="1"/>
            </a:lvl8pPr>
            <a:lvl9pPr marL="363595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80"/>
          <p:cNvSpPr>
            <a:spLocks noGrp="1" noChangeArrowheads="1"/>
          </p:cNvSpPr>
          <p:nvPr>
            <p:ph type="sldNum" sz="quarter" idx="10"/>
          </p:nvPr>
        </p:nvSpPr>
        <p:spPr>
          <a:ln/>
        </p:spPr>
        <p:txBody>
          <a:bodyPr/>
          <a:lstStyle>
            <a:lvl1pPr>
              <a:defRPr/>
            </a:lvl1pPr>
          </a:lstStyle>
          <a:p>
            <a:pPr>
              <a:defRPr/>
            </a:pPr>
            <a:fld id="{A8D2C399-9610-4622-943B-A85609B43818}" type="slidenum">
              <a:rPr lang="en-US"/>
              <a:pPr>
                <a:defRPr/>
              </a:pPr>
              <a:t>‹#›</a:t>
            </a:fld>
            <a:r>
              <a:rPr lang="en-US"/>
              <a:t> </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1A2FFE9A-8705-41EB-99E0-32F11B0927F1}" type="slidenum">
              <a:rPr lang="en-US"/>
              <a:pPr>
                <a:defRPr/>
              </a:pPr>
              <a:t>‹#›</a:t>
            </a:fld>
            <a:r>
              <a:rPr lang="en-US"/>
              <a:t> </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63"/>
            <a:ext cx="3008044" cy="628056"/>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4988" y="273745"/>
            <a:ext cx="5112217" cy="5852138"/>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6795" y="1435094"/>
            <a:ext cx="3008044" cy="4690781"/>
          </a:xfrm>
        </p:spPr>
        <p:txBody>
          <a:bodyPr/>
          <a:lstStyle>
            <a:lvl1pPr marL="0" indent="0">
              <a:buNone/>
              <a:defRPr sz="1400"/>
            </a:lvl1pPr>
            <a:lvl2pPr marL="464031" indent="0">
              <a:buNone/>
              <a:defRPr sz="1200"/>
            </a:lvl2pPr>
            <a:lvl3pPr marL="928128" indent="0">
              <a:buNone/>
              <a:defRPr sz="1000"/>
            </a:lvl3pPr>
            <a:lvl4pPr marL="1392193" indent="0">
              <a:buNone/>
              <a:defRPr sz="900"/>
            </a:lvl4pPr>
            <a:lvl5pPr marL="1856255" indent="0">
              <a:buNone/>
              <a:defRPr sz="900"/>
            </a:lvl5pPr>
            <a:lvl6pPr marL="2320322" indent="0">
              <a:buNone/>
              <a:defRPr sz="900"/>
            </a:lvl6pPr>
            <a:lvl7pPr marL="2784384" indent="0">
              <a:buNone/>
              <a:defRPr sz="900"/>
            </a:lvl7pPr>
            <a:lvl8pPr marL="3248450" indent="0">
              <a:buNone/>
              <a:defRPr sz="900"/>
            </a:lvl8pPr>
            <a:lvl9pPr marL="3712515"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57DA243A-54AD-4433-BE49-597D5E43D50E}" type="slidenum">
              <a:rPr lang="en-US"/>
              <a:pPr>
                <a:defRPr/>
              </a:pPr>
              <a:t>‹#›</a:t>
            </a:fld>
            <a:r>
              <a:rPr lang="en-US"/>
              <a:t> </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5053811"/>
            <a:ext cx="5486400" cy="31402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1544" y="612264"/>
            <a:ext cx="5486400" cy="4115772"/>
          </a:xfrm>
        </p:spPr>
        <p:txBody>
          <a:bodyPr/>
          <a:lstStyle>
            <a:lvl1pPr marL="0" indent="0">
              <a:buNone/>
              <a:defRPr sz="3300"/>
            </a:lvl1pPr>
            <a:lvl2pPr marL="464031" indent="0">
              <a:buNone/>
              <a:defRPr sz="2900"/>
            </a:lvl2pPr>
            <a:lvl3pPr marL="928128" indent="0">
              <a:buNone/>
              <a:defRPr sz="2400"/>
            </a:lvl3pPr>
            <a:lvl4pPr marL="1392193" indent="0">
              <a:buNone/>
              <a:defRPr sz="2000"/>
            </a:lvl4pPr>
            <a:lvl5pPr marL="1856255" indent="0">
              <a:buNone/>
              <a:defRPr sz="2000"/>
            </a:lvl5pPr>
            <a:lvl6pPr marL="2320322" indent="0">
              <a:buNone/>
              <a:defRPr sz="2000"/>
            </a:lvl6pPr>
            <a:lvl7pPr marL="2784384" indent="0">
              <a:buNone/>
              <a:defRPr sz="2000"/>
            </a:lvl7pPr>
            <a:lvl8pPr marL="3248450" indent="0">
              <a:buNone/>
              <a:defRPr sz="2000"/>
            </a:lvl8pPr>
            <a:lvl9pPr marL="3712515" indent="0">
              <a:buNone/>
              <a:defRPr sz="2000"/>
            </a:lvl9pPr>
          </a:lstStyle>
          <a:p>
            <a:pPr lvl="0"/>
            <a:endParaRPr lang="en-GB" noProof="0" smtClean="0"/>
          </a:p>
        </p:txBody>
      </p:sp>
      <p:sp>
        <p:nvSpPr>
          <p:cNvPr id="4" name="Text Placeholder 3"/>
          <p:cNvSpPr>
            <a:spLocks noGrp="1"/>
          </p:cNvSpPr>
          <p:nvPr>
            <p:ph type="body" sz="half" idx="2"/>
          </p:nvPr>
        </p:nvSpPr>
        <p:spPr>
          <a:xfrm>
            <a:off x="1791544" y="5367835"/>
            <a:ext cx="5486400" cy="805014"/>
          </a:xfrm>
        </p:spPr>
        <p:txBody>
          <a:bodyPr/>
          <a:lstStyle>
            <a:lvl1pPr marL="0" indent="0">
              <a:buNone/>
              <a:defRPr sz="1400"/>
            </a:lvl1pPr>
            <a:lvl2pPr marL="464031" indent="0">
              <a:buNone/>
              <a:defRPr sz="1200"/>
            </a:lvl2pPr>
            <a:lvl3pPr marL="928128" indent="0">
              <a:buNone/>
              <a:defRPr sz="1000"/>
            </a:lvl3pPr>
            <a:lvl4pPr marL="1392193" indent="0">
              <a:buNone/>
              <a:defRPr sz="900"/>
            </a:lvl4pPr>
            <a:lvl5pPr marL="1856255" indent="0">
              <a:buNone/>
              <a:defRPr sz="900"/>
            </a:lvl5pPr>
            <a:lvl6pPr marL="2320322" indent="0">
              <a:buNone/>
              <a:defRPr sz="900"/>
            </a:lvl6pPr>
            <a:lvl7pPr marL="2784384" indent="0">
              <a:buNone/>
              <a:defRPr sz="900"/>
            </a:lvl7pPr>
            <a:lvl8pPr marL="3248450" indent="0">
              <a:buNone/>
              <a:defRPr sz="900"/>
            </a:lvl8pPr>
            <a:lvl9pPr marL="3712515"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D1421513-4B04-46F0-83F1-1BCF8A4D3761}" type="slidenum">
              <a:rPr lang="en-US"/>
              <a:pPr>
                <a:defRPr/>
              </a:pPr>
              <a:t>‹#›</a:t>
            </a:fld>
            <a:r>
              <a:rPr lang="en-US"/>
              <a:t> </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41FBE239-7ECA-4507-ADE6-26509B881D26}" type="slidenum">
              <a:rPr lang="en-US"/>
              <a:pPr>
                <a:defRPr/>
              </a:pPr>
              <a:t>‹#›</a:t>
            </a:fld>
            <a:r>
              <a:rPr lang="en-US"/>
              <a:t> </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881" y="234914"/>
            <a:ext cx="584775" cy="30030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1488" y="234914"/>
            <a:ext cx="6440486" cy="3003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AE3FEE74-9B3E-4AF8-9B84-44B5B6769F65}" type="slidenum">
              <a:rPr lang="en-US"/>
              <a:pPr>
                <a:defRPr/>
              </a:pPr>
              <a:t>‹#›</a:t>
            </a:fld>
            <a:r>
              <a:rPr lang="en-US"/>
              <a:t> </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Working Draft Text" hidden="1"/>
          <p:cNvSpPr txBox="1">
            <a:spLocks noChangeArrowheads="1"/>
          </p:cNvSpPr>
          <p:nvPr/>
        </p:nvSpPr>
        <p:spPr bwMode="auto">
          <a:xfrm>
            <a:off x="2693795" y="349865"/>
            <a:ext cx="1014109" cy="141312"/>
          </a:xfrm>
          <a:prstGeom prst="rect">
            <a:avLst/>
          </a:prstGeom>
          <a:noFill/>
          <a:ln w="9525">
            <a:noFill/>
            <a:miter lim="800000"/>
            <a:headEnd/>
            <a:tailEnd/>
          </a:ln>
          <a:effectLst/>
        </p:spPr>
        <p:txBody>
          <a:bodyPr wrap="none" lIns="0" tIns="0" rIns="0" bIns="0">
            <a:spAutoFit/>
          </a:bodyPr>
          <a:lstStyle/>
          <a:p>
            <a:pPr defTabSz="910725" fontAlgn="base">
              <a:spcBef>
                <a:spcPct val="0"/>
              </a:spcBef>
              <a:spcAft>
                <a:spcPct val="0"/>
              </a:spcAft>
              <a:defRPr/>
            </a:pPr>
            <a:r>
              <a:rPr lang="en-US" sz="900" b="1" dirty="0">
                <a:solidFill>
                  <a:srgbClr val="000000"/>
                </a:solidFill>
              </a:rPr>
              <a:t>WORKING DRAFT</a:t>
            </a:r>
          </a:p>
        </p:txBody>
      </p:sp>
      <p:sp>
        <p:nvSpPr>
          <p:cNvPr id="5" name="Working Draft" hidden="1"/>
          <p:cNvSpPr txBox="1">
            <a:spLocks noChangeArrowheads="1"/>
          </p:cNvSpPr>
          <p:nvPr/>
        </p:nvSpPr>
        <p:spPr bwMode="auto">
          <a:xfrm>
            <a:off x="2693839" y="508600"/>
            <a:ext cx="2911473" cy="141312"/>
          </a:xfrm>
          <a:prstGeom prst="rect">
            <a:avLst/>
          </a:prstGeom>
          <a:noFill/>
          <a:ln w="9525">
            <a:noFill/>
            <a:miter lim="800000"/>
            <a:headEnd/>
            <a:tailEnd/>
          </a:ln>
          <a:effectLst/>
        </p:spPr>
        <p:txBody>
          <a:bodyPr wrap="none" lIns="0" tIns="0" rIns="0" bIns="0">
            <a:spAutoFit/>
          </a:bodyPr>
          <a:lstStyle/>
          <a:p>
            <a:pPr defTabSz="910725" fontAlgn="base">
              <a:spcBef>
                <a:spcPct val="0"/>
              </a:spcBef>
              <a:spcAft>
                <a:spcPct val="0"/>
              </a:spcAft>
              <a:defRPr/>
            </a:pPr>
            <a:r>
              <a:rPr lang="en-GB" sz="900" dirty="0">
                <a:solidFill>
                  <a:srgbClr val="000000"/>
                </a:solidFill>
              </a:rPr>
              <a:t>Last Modified 15/06/2011 17:52:09 GMT Standard Time</a:t>
            </a:r>
            <a:endParaRPr lang="en-US" sz="900" dirty="0">
              <a:solidFill>
                <a:srgbClr val="000000"/>
              </a:solidFill>
            </a:endParaRPr>
          </a:p>
        </p:txBody>
      </p:sp>
      <p:sp>
        <p:nvSpPr>
          <p:cNvPr id="6" name="Printed" hidden="1"/>
          <p:cNvSpPr txBox="1">
            <a:spLocks noChangeArrowheads="1"/>
          </p:cNvSpPr>
          <p:nvPr/>
        </p:nvSpPr>
        <p:spPr bwMode="auto">
          <a:xfrm>
            <a:off x="2693811" y="668969"/>
            <a:ext cx="2584342" cy="141312"/>
          </a:xfrm>
          <a:prstGeom prst="rect">
            <a:avLst/>
          </a:prstGeom>
          <a:noFill/>
          <a:ln w="9525">
            <a:noFill/>
            <a:miter lim="800000"/>
            <a:headEnd/>
            <a:tailEnd/>
          </a:ln>
          <a:effectLst/>
        </p:spPr>
        <p:txBody>
          <a:bodyPr wrap="none" lIns="0" tIns="0" rIns="0" bIns="0">
            <a:spAutoFit/>
          </a:bodyPr>
          <a:lstStyle/>
          <a:p>
            <a:pPr defTabSz="910725" fontAlgn="base">
              <a:spcBef>
                <a:spcPct val="0"/>
              </a:spcBef>
              <a:spcAft>
                <a:spcPct val="0"/>
              </a:spcAft>
              <a:defRPr/>
            </a:pPr>
            <a:r>
              <a:rPr lang="en-GB" sz="900" dirty="0">
                <a:solidFill>
                  <a:srgbClr val="000000"/>
                </a:solidFill>
              </a:rPr>
              <a:t>Printed 15/06/2011 16:39:17 GMT Standard Time</a:t>
            </a:r>
            <a:endParaRPr lang="en-US" sz="900" dirty="0">
              <a:solidFill>
                <a:srgbClr val="000000"/>
              </a:solidFill>
            </a:endParaRPr>
          </a:p>
        </p:txBody>
      </p:sp>
      <p:grpSp>
        <p:nvGrpSpPr>
          <p:cNvPr id="2" name="McK Title Elements"/>
          <p:cNvGrpSpPr>
            <a:grpSpLocks/>
          </p:cNvGrpSpPr>
          <p:nvPr/>
        </p:nvGrpSpPr>
        <p:grpSpPr bwMode="auto">
          <a:xfrm>
            <a:off x="18" y="19"/>
            <a:ext cx="9140760" cy="6859620"/>
            <a:chOff x="0" y="0"/>
            <a:chExt cx="5643" cy="4235"/>
          </a:xfrm>
        </p:grpSpPr>
        <p:sp>
          <p:nvSpPr>
            <p:cNvPr id="8" name="McK Document type" hidden="1"/>
            <p:cNvSpPr txBox="1">
              <a:spLocks noChangeArrowheads="1"/>
            </p:cNvSpPr>
            <p:nvPr userDrawn="1"/>
          </p:nvSpPr>
          <p:spPr bwMode="auto">
            <a:xfrm>
              <a:off x="1663" y="3106"/>
              <a:ext cx="3109" cy="136"/>
            </a:xfrm>
            <a:prstGeom prst="rect">
              <a:avLst/>
            </a:prstGeom>
            <a:noFill/>
            <a:ln w="9525">
              <a:noFill/>
              <a:miter lim="800000"/>
              <a:headEnd/>
              <a:tailEnd/>
            </a:ln>
            <a:effectLst/>
          </p:spPr>
          <p:txBody>
            <a:bodyPr lIns="0" tIns="0" rIns="0" bIns="0" anchor="b">
              <a:spAutoFit/>
            </a:bodyPr>
            <a:lstStyle/>
            <a:p>
              <a:pPr defTabSz="910725" fontAlgn="base">
                <a:spcBef>
                  <a:spcPct val="0"/>
                </a:spcBef>
                <a:spcAft>
                  <a:spcPct val="0"/>
                </a:spcAft>
                <a:defRPr/>
              </a:pPr>
              <a:r>
                <a:rPr lang="en-US" sz="1400" dirty="0">
                  <a:solidFill>
                    <a:srgbClr val="000000"/>
                  </a:solidFill>
                </a:rPr>
                <a:t>Document type</a:t>
              </a:r>
            </a:p>
          </p:txBody>
        </p:sp>
        <p:sp>
          <p:nvSpPr>
            <p:cNvPr id="9" name="McK Date" hidden="1"/>
            <p:cNvSpPr txBox="1">
              <a:spLocks noChangeArrowheads="1"/>
            </p:cNvSpPr>
            <p:nvPr userDrawn="1"/>
          </p:nvSpPr>
          <p:spPr bwMode="auto">
            <a:xfrm>
              <a:off x="1663" y="3275"/>
              <a:ext cx="3109" cy="136"/>
            </a:xfrm>
            <a:prstGeom prst="rect">
              <a:avLst/>
            </a:prstGeom>
            <a:noFill/>
            <a:ln w="9525">
              <a:noFill/>
              <a:miter lim="800000"/>
              <a:headEnd/>
              <a:tailEnd/>
            </a:ln>
            <a:effectLst/>
          </p:spPr>
          <p:txBody>
            <a:bodyPr lIns="0" tIns="0" rIns="0" bIns="0">
              <a:spAutoFit/>
            </a:bodyPr>
            <a:lstStyle/>
            <a:p>
              <a:pPr defTabSz="910725" fontAlgn="base">
                <a:spcBef>
                  <a:spcPct val="0"/>
                </a:spcBef>
                <a:spcAft>
                  <a:spcPct val="0"/>
                </a:spcAft>
                <a:defRPr/>
              </a:pPr>
              <a:r>
                <a:rPr lang="en-US" sz="1400" dirty="0">
                  <a:solidFill>
                    <a:srgbClr val="000000"/>
                  </a:solidFill>
                </a:rPr>
                <a:t>Date</a:t>
              </a:r>
            </a:p>
          </p:txBody>
        </p:sp>
        <p:sp>
          <p:nvSpPr>
            <p:cNvPr id="10" name="McK Disclaimer" hidden="1"/>
            <p:cNvSpPr>
              <a:spLocks noChangeArrowheads="1"/>
            </p:cNvSpPr>
            <p:nvPr userDrawn="1"/>
          </p:nvSpPr>
          <p:spPr bwMode="auto">
            <a:xfrm>
              <a:off x="1663" y="3714"/>
              <a:ext cx="2777" cy="154"/>
            </a:xfrm>
            <a:prstGeom prst="rect">
              <a:avLst/>
            </a:prstGeom>
            <a:noFill/>
            <a:ln w="9525">
              <a:noFill/>
              <a:miter lim="800000"/>
              <a:headEnd/>
              <a:tailEnd/>
            </a:ln>
            <a:effectLst/>
          </p:spPr>
          <p:txBody>
            <a:bodyPr lIns="0" tIns="0" rIns="0" bIns="0" anchor="b">
              <a:spAutoFit/>
            </a:bodyPr>
            <a:lstStyle/>
            <a:p>
              <a:pPr defTabSz="817468" eaLnBrk="0" fontAlgn="base" hangingPunct="0">
                <a:spcBef>
                  <a:spcPct val="0"/>
                </a:spcBef>
                <a:spcAft>
                  <a:spcPct val="0"/>
                </a:spcAft>
                <a:defRPr/>
              </a:pPr>
              <a:r>
                <a:rPr lang="en-US" sz="800" dirty="0">
                  <a:solidFill>
                    <a:srgbClr val="000000"/>
                  </a:solidFill>
                </a:rPr>
                <a:t>CONFIDENTIAL AND PROPRIETARY</a:t>
              </a:r>
            </a:p>
            <a:p>
              <a:pPr defTabSz="817468" eaLnBrk="0" fontAlgn="base" hangingPunct="0">
                <a:spcBef>
                  <a:spcPct val="0"/>
                </a:spcBef>
                <a:spcAft>
                  <a:spcPct val="0"/>
                </a:spcAft>
                <a:defRPr/>
              </a:pPr>
              <a:r>
                <a:rPr lang="en-US" sz="800" dirty="0">
                  <a:solidFill>
                    <a:srgbClr val="000000"/>
                  </a:solidFill>
                </a:rPr>
                <a:t>Any use of this material without specific permission of McKinsey &amp; Company is strictly prohibited</a:t>
              </a:r>
            </a:p>
          </p:txBody>
        </p:sp>
        <p:sp>
          <p:nvSpPr>
            <p:cNvPr id="11" name="TitleBottomPlaceholder" hidden="1"/>
            <p:cNvSpPr>
              <a:spLocks noChangeArrowheads="1"/>
            </p:cNvSpPr>
            <p:nvPr userDrawn="1"/>
          </p:nvSpPr>
          <p:spPr bwMode="auto">
            <a:xfrm>
              <a:off x="0" y="1410"/>
              <a:ext cx="1382" cy="2825"/>
            </a:xfrm>
            <a:prstGeom prst="rect">
              <a:avLst/>
            </a:prstGeom>
            <a:solidFill>
              <a:srgbClr val="0065CC"/>
            </a:solidFill>
            <a:ln w="9525">
              <a:noFill/>
              <a:miter lim="800000"/>
              <a:headEnd/>
              <a:tailEnd/>
            </a:ln>
            <a:effectLst/>
          </p:spPr>
          <p:txBody>
            <a:bodyPr wrap="none" anchor="ctr"/>
            <a:lstStyle/>
            <a:p>
              <a:pPr defTabSz="910725" fontAlgn="base">
                <a:spcBef>
                  <a:spcPct val="0"/>
                </a:spcBef>
                <a:spcAft>
                  <a:spcPct val="0"/>
                </a:spcAft>
                <a:defRPr/>
              </a:pPr>
              <a:endParaRPr lang="en-GB" sz="1600" dirty="0">
                <a:solidFill>
                  <a:srgbClr val="000000"/>
                </a:solidFill>
              </a:endParaRPr>
            </a:p>
          </p:txBody>
        </p:sp>
        <p:sp>
          <p:nvSpPr>
            <p:cNvPr id="12" name="TitleTopPlaceholder" hidden="1"/>
            <p:cNvSpPr>
              <a:spLocks noChangeArrowheads="1"/>
            </p:cNvSpPr>
            <p:nvPr userDrawn="1"/>
          </p:nvSpPr>
          <p:spPr bwMode="auto">
            <a:xfrm>
              <a:off x="0" y="0"/>
              <a:ext cx="1382" cy="1410"/>
            </a:xfrm>
            <a:prstGeom prst="rect">
              <a:avLst/>
            </a:prstGeom>
            <a:solidFill>
              <a:srgbClr val="91AFFF"/>
            </a:solidFill>
            <a:ln w="9525">
              <a:noFill/>
              <a:miter lim="800000"/>
              <a:headEnd/>
              <a:tailEnd/>
            </a:ln>
            <a:effectLst/>
          </p:spPr>
          <p:txBody>
            <a:bodyPr wrap="none" anchor="ctr"/>
            <a:lstStyle/>
            <a:p>
              <a:pPr defTabSz="910725" fontAlgn="base">
                <a:spcBef>
                  <a:spcPct val="0"/>
                </a:spcBef>
                <a:spcAft>
                  <a:spcPct val="0"/>
                </a:spcAft>
                <a:defRPr/>
              </a:pPr>
              <a:endParaRPr lang="en-GB" sz="1600" dirty="0">
                <a:solidFill>
                  <a:srgbClr val="000000"/>
                </a:solidFill>
              </a:endParaRPr>
            </a:p>
          </p:txBody>
        </p:sp>
        <p:sp>
          <p:nvSpPr>
            <p:cNvPr id="13"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p:spPr>
          <p:txBody>
            <a:bodyPr wrap="none" anchor="ctr"/>
            <a:lstStyle/>
            <a:p>
              <a:pPr defTabSz="910725" fontAlgn="base">
                <a:spcBef>
                  <a:spcPct val="0"/>
                </a:spcBef>
                <a:spcAft>
                  <a:spcPct val="0"/>
                </a:spcAft>
                <a:defRPr/>
              </a:pPr>
              <a:endParaRPr lang="en-GB" sz="1600" dirty="0">
                <a:solidFill>
                  <a:srgbClr val="000000"/>
                </a:solidFill>
              </a:endParaRPr>
            </a:p>
          </p:txBody>
        </p:sp>
      </p:grpSp>
      <p:grpSp>
        <p:nvGrpSpPr>
          <p:cNvPr id="3" name="TitleBottomBar"/>
          <p:cNvGrpSpPr>
            <a:grpSpLocks/>
          </p:cNvGrpSpPr>
          <p:nvPr/>
        </p:nvGrpSpPr>
        <p:grpSpPr bwMode="auto">
          <a:xfrm>
            <a:off x="2238620" y="6428791"/>
            <a:ext cx="6905380" cy="429232"/>
            <a:chOff x="1382" y="3969"/>
            <a:chExt cx="4263" cy="265"/>
          </a:xfrm>
        </p:grpSpPr>
        <p:sp>
          <p:nvSpPr>
            <p:cNvPr id="15" name="Rectangle 1134"/>
            <p:cNvSpPr>
              <a:spLocks noChangeArrowheads="1"/>
            </p:cNvSpPr>
            <p:nvPr userDrawn="1">
              <p:custDataLst>
                <p:tags r:id="rId1"/>
              </p:custDataLst>
            </p:nvPr>
          </p:nvSpPr>
          <p:spPr bwMode="gray">
            <a:xfrm>
              <a:off x="1382" y="3969"/>
              <a:ext cx="4263" cy="265"/>
            </a:xfrm>
            <a:prstGeom prst="rect">
              <a:avLst/>
            </a:prstGeom>
            <a:solidFill>
              <a:srgbClr val="002960"/>
            </a:solidFill>
            <a:ln w="9525">
              <a:noFill/>
              <a:miter lim="800000"/>
              <a:headEnd/>
              <a:tailEnd/>
            </a:ln>
            <a:effectLst/>
          </p:spPr>
          <p:txBody>
            <a:bodyPr wrap="none" anchor="ctr"/>
            <a:lstStyle/>
            <a:p>
              <a:pPr defTabSz="910725" fontAlgn="base">
                <a:spcBef>
                  <a:spcPct val="0"/>
                </a:spcBef>
                <a:spcAft>
                  <a:spcPct val="0"/>
                </a:spcAft>
                <a:defRPr/>
              </a:pPr>
              <a:endParaRPr lang="en-GB" sz="1600" dirty="0">
                <a:solidFill>
                  <a:srgbClr val="000000"/>
                </a:solidFill>
              </a:endParaRPr>
            </a:p>
          </p:txBody>
        </p:sp>
        <p:pic>
          <p:nvPicPr>
            <p:cNvPr id="16" name="Picture 1192"/>
            <p:cNvPicPr>
              <a:picLocks noChangeAspect="1" noChangeArrowheads="1"/>
            </p:cNvPicPr>
            <p:nvPr userDrawn="1"/>
          </p:nvPicPr>
          <p:blipFill>
            <a:blip r:embed="rId3" cstate="print"/>
            <a:srcRect/>
            <a:stretch>
              <a:fillRect/>
            </a:stretch>
          </p:blipFill>
          <p:spPr bwMode="auto">
            <a:xfrm>
              <a:off x="4519" y="4059"/>
              <a:ext cx="1023" cy="113"/>
            </a:xfrm>
            <a:prstGeom prst="rect">
              <a:avLst/>
            </a:prstGeom>
            <a:noFill/>
            <a:ln w="9525">
              <a:noFill/>
              <a:miter lim="800000"/>
              <a:headEnd/>
              <a:tailEnd/>
            </a:ln>
          </p:spPr>
        </p:pic>
      </p:grpSp>
      <p:pic>
        <p:nvPicPr>
          <p:cNvPr id="17" name="TitleBottomBarBW" hidden="1"/>
          <p:cNvPicPr>
            <a:picLocks noChangeAspect="1" noChangeArrowheads="1"/>
          </p:cNvPicPr>
          <p:nvPr/>
        </p:nvPicPr>
        <p:blipFill>
          <a:blip r:embed="rId4" cstate="print"/>
          <a:srcRect/>
          <a:stretch>
            <a:fillRect/>
          </a:stretch>
        </p:blipFill>
        <p:spPr bwMode="auto">
          <a:xfrm>
            <a:off x="7320078" y="6574589"/>
            <a:ext cx="1670055" cy="195989"/>
          </a:xfrm>
          <a:prstGeom prst="rect">
            <a:avLst/>
          </a:prstGeom>
          <a:noFill/>
          <a:ln w="9525">
            <a:noFill/>
            <a:miter lim="800000"/>
            <a:headEnd/>
            <a:tailEnd/>
          </a:ln>
        </p:spPr>
      </p:pic>
      <p:sp>
        <p:nvSpPr>
          <p:cNvPr id="18" name="doc id"/>
          <p:cNvSpPr txBox="1">
            <a:spLocks noChangeArrowheads="1"/>
          </p:cNvSpPr>
          <p:nvPr/>
        </p:nvSpPr>
        <p:spPr bwMode="auto">
          <a:xfrm>
            <a:off x="8614312" y="37255"/>
            <a:ext cx="301290" cy="124720"/>
          </a:xfrm>
          <a:prstGeom prst="rect">
            <a:avLst/>
          </a:prstGeom>
          <a:noFill/>
          <a:ln w="9525">
            <a:noFill/>
            <a:miter lim="800000"/>
            <a:headEnd/>
            <a:tailEnd/>
          </a:ln>
          <a:effectLst/>
        </p:spPr>
        <p:txBody>
          <a:bodyPr wrap="none" lIns="0" tIns="0" rIns="0" bIns="0"/>
          <a:lstStyle/>
          <a:p>
            <a:pPr algn="r" defTabSz="910725" fontAlgn="base">
              <a:spcBef>
                <a:spcPct val="0"/>
              </a:spcBef>
              <a:spcAft>
                <a:spcPct val="0"/>
              </a:spcAft>
              <a:defRPr/>
            </a:pPr>
            <a:endParaRPr lang="en-GB" sz="800" dirty="0">
              <a:solidFill>
                <a:srgbClr val="000000"/>
              </a:solidFill>
            </a:endParaRPr>
          </a:p>
        </p:txBody>
      </p:sp>
      <p:sp>
        <p:nvSpPr>
          <p:cNvPr id="13314" name="Rectangle 1026"/>
          <p:cNvSpPr>
            <a:spLocks noGrp="1" noChangeArrowheads="1"/>
          </p:cNvSpPr>
          <p:nvPr>
            <p:ph type="ctrTitle"/>
          </p:nvPr>
        </p:nvSpPr>
        <p:spPr>
          <a:xfrm>
            <a:off x="2693795" y="2176981"/>
            <a:ext cx="5036084" cy="507831"/>
          </a:xfrm>
        </p:spPr>
        <p:txBody>
          <a:bodyPr/>
          <a:lstStyle>
            <a:lvl1pPr>
              <a:defRPr sz="3300" b="0"/>
            </a:lvl1pPr>
          </a:lstStyle>
          <a:p>
            <a:r>
              <a:rPr lang="en-US"/>
              <a:t>Click to edit Master title</a:t>
            </a:r>
          </a:p>
        </p:txBody>
      </p:sp>
      <p:sp>
        <p:nvSpPr>
          <p:cNvPr id="13315" name="Rectangle 1027"/>
          <p:cNvSpPr>
            <a:spLocks noGrp="1" noChangeArrowheads="1"/>
          </p:cNvSpPr>
          <p:nvPr>
            <p:ph type="subTitle" idx="1"/>
          </p:nvPr>
        </p:nvSpPr>
        <p:spPr>
          <a:xfrm>
            <a:off x="2693795" y="3945699"/>
            <a:ext cx="5036084" cy="219820"/>
          </a:xfrm>
        </p:spPr>
        <p:txBody>
          <a:bodyPr>
            <a:spAutoFit/>
          </a:bodyPr>
          <a:lstStyle>
            <a:lvl1pPr>
              <a:defRPr sz="1400"/>
            </a:lvl1pPr>
          </a:lstStyle>
          <a:p>
            <a:r>
              <a:rPr lang="en-US"/>
              <a:t>Click to edit Master subtitle style</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69A515E8-8EEF-4168-90C3-5E51CD6EE267}" type="slidenum">
              <a:rPr lang="en-US"/>
              <a:pPr>
                <a:defRPr/>
              </a:pPr>
              <a:t>‹#›</a:t>
            </a:fld>
            <a:r>
              <a:rPr lang="en-US"/>
              <a:t> </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93" y="4407334"/>
            <a:ext cx="7771995" cy="1261884"/>
          </a:xfrm>
        </p:spPr>
        <p:txBody>
          <a:bodyPr/>
          <a:lstStyle>
            <a:lvl1pPr algn="l">
              <a:defRPr sz="4100" b="1" cap="all"/>
            </a:lvl1pPr>
          </a:lstStyle>
          <a:p>
            <a:r>
              <a:rPr lang="en-US" smtClean="0"/>
              <a:t>Click to edit Master title style</a:t>
            </a:r>
            <a:endParaRPr lang="en-GB"/>
          </a:p>
        </p:txBody>
      </p:sp>
      <p:sp>
        <p:nvSpPr>
          <p:cNvPr id="3" name="Text Placeholder 2"/>
          <p:cNvSpPr>
            <a:spLocks noGrp="1"/>
          </p:cNvSpPr>
          <p:nvPr>
            <p:ph type="body" idx="1"/>
          </p:nvPr>
        </p:nvSpPr>
        <p:spPr>
          <a:xfrm>
            <a:off x="722493" y="2907443"/>
            <a:ext cx="7771995" cy="1499884"/>
          </a:xfrm>
        </p:spPr>
        <p:txBody>
          <a:bodyPr anchor="b"/>
          <a:lstStyle>
            <a:lvl1pPr marL="0" indent="0">
              <a:buNone/>
              <a:defRPr sz="2000"/>
            </a:lvl1pPr>
            <a:lvl2pPr marL="464331" indent="0">
              <a:buNone/>
              <a:defRPr sz="1800"/>
            </a:lvl2pPr>
            <a:lvl3pPr marL="928718" indent="0">
              <a:buNone/>
              <a:defRPr sz="1600"/>
            </a:lvl3pPr>
            <a:lvl4pPr marL="1393081" indent="0">
              <a:buNone/>
              <a:defRPr sz="1400"/>
            </a:lvl4pPr>
            <a:lvl5pPr marL="1857437" indent="0">
              <a:buNone/>
              <a:defRPr sz="1400"/>
            </a:lvl5pPr>
            <a:lvl6pPr marL="2321798" indent="0">
              <a:buNone/>
              <a:defRPr sz="1400"/>
            </a:lvl6pPr>
            <a:lvl7pPr marL="2786156" indent="0">
              <a:buNone/>
              <a:defRPr sz="1400"/>
            </a:lvl7pPr>
            <a:lvl8pPr marL="3250517" indent="0">
              <a:buNone/>
              <a:defRPr sz="1400"/>
            </a:lvl8pPr>
            <a:lvl9pPr marL="3714878" indent="0">
              <a:buNone/>
              <a:defRPr sz="1400"/>
            </a:lvl9pPr>
          </a:lstStyle>
          <a:p>
            <a:pPr lvl="0"/>
            <a:r>
              <a:rPr lang="en-US" smtClean="0"/>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A147A4CC-FFF0-4F0F-823E-2C013EC12A6B}" type="slidenum">
              <a:rPr lang="en-US"/>
              <a:pPr>
                <a:defRPr/>
              </a:pPr>
              <a:t>‹#›</a:t>
            </a:fld>
            <a:r>
              <a:rPr lang="en-US"/>
              <a:t> </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82177" y="1990667"/>
            <a:ext cx="2117131"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54804" y="1990667"/>
            <a:ext cx="2117132"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80"/>
          <p:cNvSpPr>
            <a:spLocks noGrp="1" noChangeArrowheads="1"/>
          </p:cNvSpPr>
          <p:nvPr>
            <p:ph type="sldNum" sz="quarter" idx="10"/>
          </p:nvPr>
        </p:nvSpPr>
        <p:spPr>
          <a:ln/>
        </p:spPr>
        <p:txBody>
          <a:bodyPr/>
          <a:lstStyle>
            <a:lvl1pPr>
              <a:defRPr/>
            </a:lvl1pPr>
          </a:lstStyle>
          <a:p>
            <a:pPr>
              <a:defRPr/>
            </a:pPr>
            <a:fld id="{80E17A66-1B8D-4778-BB01-0B403811291F}" type="slidenum">
              <a:rPr lang="en-US"/>
              <a:pPr>
                <a:defRPr/>
              </a:pPr>
              <a:t>‹#›</a:t>
            </a:fld>
            <a:r>
              <a:rPr lang="en-US"/>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77"/>
            <a:ext cx="8230410" cy="29832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6816" y="1535541"/>
            <a:ext cx="4039882" cy="639800"/>
          </a:xfrm>
        </p:spPr>
        <p:txBody>
          <a:bodyPr anchor="b"/>
          <a:lstStyle>
            <a:lvl1pPr marL="0" indent="0">
              <a:buNone/>
              <a:defRPr sz="2400" b="1"/>
            </a:lvl1pPr>
            <a:lvl2pPr marL="464331" indent="0">
              <a:buNone/>
              <a:defRPr sz="2000" b="1"/>
            </a:lvl2pPr>
            <a:lvl3pPr marL="928718" indent="0">
              <a:buNone/>
              <a:defRPr sz="1800" b="1"/>
            </a:lvl3pPr>
            <a:lvl4pPr marL="1393081" indent="0">
              <a:buNone/>
              <a:defRPr sz="1600" b="1"/>
            </a:lvl4pPr>
            <a:lvl5pPr marL="1857437" indent="0">
              <a:buNone/>
              <a:defRPr sz="1600" b="1"/>
            </a:lvl5pPr>
            <a:lvl6pPr marL="2321798" indent="0">
              <a:buNone/>
              <a:defRPr sz="1600" b="1"/>
            </a:lvl6pPr>
            <a:lvl7pPr marL="2786156" indent="0">
              <a:buNone/>
              <a:defRPr sz="1600" b="1"/>
            </a:lvl7pPr>
            <a:lvl8pPr marL="3250517" indent="0">
              <a:buNone/>
              <a:defRPr sz="1600" b="1"/>
            </a:lvl8pPr>
            <a:lvl9pPr marL="3714878"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16" y="2175318"/>
            <a:ext cx="403988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703" y="1535541"/>
            <a:ext cx="4041502" cy="639800"/>
          </a:xfrm>
        </p:spPr>
        <p:txBody>
          <a:bodyPr anchor="b"/>
          <a:lstStyle>
            <a:lvl1pPr marL="0" indent="0">
              <a:buNone/>
              <a:defRPr sz="2400" b="1"/>
            </a:lvl1pPr>
            <a:lvl2pPr marL="464331" indent="0">
              <a:buNone/>
              <a:defRPr sz="2000" b="1"/>
            </a:lvl2pPr>
            <a:lvl3pPr marL="928718" indent="0">
              <a:buNone/>
              <a:defRPr sz="1800" b="1"/>
            </a:lvl3pPr>
            <a:lvl4pPr marL="1393081" indent="0">
              <a:buNone/>
              <a:defRPr sz="1600" b="1"/>
            </a:lvl4pPr>
            <a:lvl5pPr marL="1857437" indent="0">
              <a:buNone/>
              <a:defRPr sz="1600" b="1"/>
            </a:lvl5pPr>
            <a:lvl6pPr marL="2321798" indent="0">
              <a:buNone/>
              <a:defRPr sz="1600" b="1"/>
            </a:lvl6pPr>
            <a:lvl7pPr marL="2786156" indent="0">
              <a:buNone/>
              <a:defRPr sz="1600" b="1"/>
            </a:lvl7pPr>
            <a:lvl8pPr marL="3250517" indent="0">
              <a:buNone/>
              <a:defRPr sz="1600" b="1"/>
            </a:lvl8pPr>
            <a:lvl9pPr marL="3714878"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80"/>
          <p:cNvSpPr>
            <a:spLocks noGrp="1" noChangeArrowheads="1"/>
          </p:cNvSpPr>
          <p:nvPr>
            <p:ph type="sldNum" sz="quarter" idx="10"/>
          </p:nvPr>
        </p:nvSpPr>
        <p:spPr>
          <a:ln/>
        </p:spPr>
        <p:txBody>
          <a:bodyPr/>
          <a:lstStyle>
            <a:lvl1pPr>
              <a:defRPr/>
            </a:lvl1pPr>
          </a:lstStyle>
          <a:p>
            <a:pPr>
              <a:defRPr/>
            </a:pPr>
            <a:fld id="{A86AEA9D-3287-405D-86DE-AB8D6325528A}" type="slidenum">
              <a:rPr lang="en-US"/>
              <a:pPr>
                <a:defRPr/>
              </a:pPr>
              <a:t>‹#›</a:t>
            </a:fld>
            <a:r>
              <a:rPr lang="en-US"/>
              <a:t> </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80"/>
          <p:cNvSpPr>
            <a:spLocks noGrp="1" noChangeArrowheads="1"/>
          </p:cNvSpPr>
          <p:nvPr>
            <p:ph type="sldNum" sz="quarter" idx="10"/>
          </p:nvPr>
        </p:nvSpPr>
        <p:spPr>
          <a:ln/>
        </p:spPr>
        <p:txBody>
          <a:bodyPr/>
          <a:lstStyle>
            <a:lvl1pPr>
              <a:defRPr/>
            </a:lvl1pPr>
          </a:lstStyle>
          <a:p>
            <a:pPr>
              <a:defRPr/>
            </a:pPr>
            <a:fld id="{A8D2C399-9610-4622-943B-A85609B43818}" type="slidenum">
              <a:rPr lang="en-US"/>
              <a:pPr>
                <a:defRPr/>
              </a:pPr>
              <a:t>‹#›</a:t>
            </a:fld>
            <a:r>
              <a:rPr lang="en-US"/>
              <a:t> </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1A2FFE9A-8705-41EB-99E0-32F11B0927F1}" type="slidenum">
              <a:rPr lang="en-US"/>
              <a:pPr>
                <a:defRPr/>
              </a:pPr>
              <a:t>‹#›</a:t>
            </a:fld>
            <a:r>
              <a:rPr lang="en-US"/>
              <a:t> </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63"/>
            <a:ext cx="3008044" cy="628056"/>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4988" y="273745"/>
            <a:ext cx="5112217" cy="5852138"/>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6795" y="1435094"/>
            <a:ext cx="3008044" cy="4690781"/>
          </a:xfrm>
        </p:spPr>
        <p:txBody>
          <a:bodyPr/>
          <a:lstStyle>
            <a:lvl1pPr marL="0" indent="0">
              <a:buNone/>
              <a:defRPr sz="1400"/>
            </a:lvl1pPr>
            <a:lvl2pPr marL="464331" indent="0">
              <a:buNone/>
              <a:defRPr sz="1200"/>
            </a:lvl2pPr>
            <a:lvl3pPr marL="928718" indent="0">
              <a:buNone/>
              <a:defRPr sz="1000"/>
            </a:lvl3pPr>
            <a:lvl4pPr marL="1393081" indent="0">
              <a:buNone/>
              <a:defRPr sz="900"/>
            </a:lvl4pPr>
            <a:lvl5pPr marL="1857437" indent="0">
              <a:buNone/>
              <a:defRPr sz="900"/>
            </a:lvl5pPr>
            <a:lvl6pPr marL="2321798" indent="0">
              <a:buNone/>
              <a:defRPr sz="900"/>
            </a:lvl6pPr>
            <a:lvl7pPr marL="2786156" indent="0">
              <a:buNone/>
              <a:defRPr sz="900"/>
            </a:lvl7pPr>
            <a:lvl8pPr marL="3250517" indent="0">
              <a:buNone/>
              <a:defRPr sz="900"/>
            </a:lvl8pPr>
            <a:lvl9pPr marL="3714878"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57DA243A-54AD-4433-BE49-597D5E43D50E}" type="slidenum">
              <a:rPr lang="en-US"/>
              <a:pPr>
                <a:defRPr/>
              </a:pPr>
              <a:t>‹#›</a:t>
            </a:fld>
            <a:r>
              <a:rPr lang="en-US"/>
              <a:t> </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5053811"/>
            <a:ext cx="5486400" cy="31402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1544" y="612264"/>
            <a:ext cx="5486400" cy="4115772"/>
          </a:xfrm>
        </p:spPr>
        <p:txBody>
          <a:bodyPr/>
          <a:lstStyle>
            <a:lvl1pPr marL="0" indent="0">
              <a:buNone/>
              <a:defRPr sz="3300"/>
            </a:lvl1pPr>
            <a:lvl2pPr marL="464331" indent="0">
              <a:buNone/>
              <a:defRPr sz="2900"/>
            </a:lvl2pPr>
            <a:lvl3pPr marL="928718" indent="0">
              <a:buNone/>
              <a:defRPr sz="2400"/>
            </a:lvl3pPr>
            <a:lvl4pPr marL="1393081" indent="0">
              <a:buNone/>
              <a:defRPr sz="2000"/>
            </a:lvl4pPr>
            <a:lvl5pPr marL="1857437" indent="0">
              <a:buNone/>
              <a:defRPr sz="2000"/>
            </a:lvl5pPr>
            <a:lvl6pPr marL="2321798" indent="0">
              <a:buNone/>
              <a:defRPr sz="2000"/>
            </a:lvl6pPr>
            <a:lvl7pPr marL="2786156" indent="0">
              <a:buNone/>
              <a:defRPr sz="2000"/>
            </a:lvl7pPr>
            <a:lvl8pPr marL="3250517" indent="0">
              <a:buNone/>
              <a:defRPr sz="2000"/>
            </a:lvl8pPr>
            <a:lvl9pPr marL="3714878" indent="0">
              <a:buNone/>
              <a:defRPr sz="2000"/>
            </a:lvl9pPr>
          </a:lstStyle>
          <a:p>
            <a:pPr lvl="0"/>
            <a:endParaRPr lang="en-GB" noProof="0" smtClean="0"/>
          </a:p>
        </p:txBody>
      </p:sp>
      <p:sp>
        <p:nvSpPr>
          <p:cNvPr id="4" name="Text Placeholder 3"/>
          <p:cNvSpPr>
            <a:spLocks noGrp="1"/>
          </p:cNvSpPr>
          <p:nvPr>
            <p:ph type="body" sz="half" idx="2"/>
          </p:nvPr>
        </p:nvSpPr>
        <p:spPr>
          <a:xfrm>
            <a:off x="1791544" y="5367835"/>
            <a:ext cx="5486400" cy="805014"/>
          </a:xfrm>
        </p:spPr>
        <p:txBody>
          <a:bodyPr/>
          <a:lstStyle>
            <a:lvl1pPr marL="0" indent="0">
              <a:buNone/>
              <a:defRPr sz="1400"/>
            </a:lvl1pPr>
            <a:lvl2pPr marL="464331" indent="0">
              <a:buNone/>
              <a:defRPr sz="1200"/>
            </a:lvl2pPr>
            <a:lvl3pPr marL="928718" indent="0">
              <a:buNone/>
              <a:defRPr sz="1000"/>
            </a:lvl3pPr>
            <a:lvl4pPr marL="1393081" indent="0">
              <a:buNone/>
              <a:defRPr sz="900"/>
            </a:lvl4pPr>
            <a:lvl5pPr marL="1857437" indent="0">
              <a:buNone/>
              <a:defRPr sz="900"/>
            </a:lvl5pPr>
            <a:lvl6pPr marL="2321798" indent="0">
              <a:buNone/>
              <a:defRPr sz="900"/>
            </a:lvl6pPr>
            <a:lvl7pPr marL="2786156" indent="0">
              <a:buNone/>
              <a:defRPr sz="900"/>
            </a:lvl7pPr>
            <a:lvl8pPr marL="3250517" indent="0">
              <a:buNone/>
              <a:defRPr sz="900"/>
            </a:lvl8pPr>
            <a:lvl9pPr marL="3714878"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D1421513-4B04-46F0-83F1-1BCF8A4D3761}" type="slidenum">
              <a:rPr lang="en-US"/>
              <a:pPr>
                <a:defRPr/>
              </a:pPr>
              <a:t>‹#›</a:t>
            </a:fld>
            <a:r>
              <a:rPr lang="en-US"/>
              <a:t> </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41FBE239-7ECA-4507-ADE6-26509B881D26}" type="slidenum">
              <a:rPr lang="en-US"/>
              <a:pPr>
                <a:defRPr/>
              </a:pPr>
              <a:t>‹#›</a:t>
            </a:fld>
            <a:r>
              <a:rPr lang="en-US"/>
              <a:t> </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873" y="234908"/>
            <a:ext cx="584775" cy="30030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1488" y="234908"/>
            <a:ext cx="6440486" cy="3003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AE3FEE74-9B3E-4AF8-9B84-44B5B6769F65}" type="slidenum">
              <a:rPr lang="en-US"/>
              <a:pPr>
                <a:defRPr/>
              </a:pPr>
              <a:t>‹#›</a:t>
            </a:fld>
            <a:r>
              <a:rPr lang="en-US"/>
              <a:t> </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Working Draft Text" hidden="1"/>
          <p:cNvSpPr txBox="1">
            <a:spLocks noChangeArrowheads="1"/>
          </p:cNvSpPr>
          <p:nvPr/>
        </p:nvSpPr>
        <p:spPr bwMode="auto">
          <a:xfrm>
            <a:off x="2693795" y="349865"/>
            <a:ext cx="1014109" cy="141312"/>
          </a:xfrm>
          <a:prstGeom prst="rect">
            <a:avLst/>
          </a:prstGeom>
          <a:noFill/>
          <a:ln w="9525">
            <a:noFill/>
            <a:miter lim="800000"/>
            <a:headEnd/>
            <a:tailEnd/>
          </a:ln>
          <a:effectLst/>
        </p:spPr>
        <p:txBody>
          <a:bodyPr wrap="none" lIns="0" tIns="0" rIns="0" bIns="0">
            <a:spAutoFit/>
          </a:bodyPr>
          <a:lstStyle/>
          <a:p>
            <a:pPr defTabSz="911399" fontAlgn="base">
              <a:spcBef>
                <a:spcPct val="0"/>
              </a:spcBef>
              <a:spcAft>
                <a:spcPct val="0"/>
              </a:spcAft>
              <a:defRPr/>
            </a:pPr>
            <a:r>
              <a:rPr lang="en-US" sz="900" b="1" dirty="0">
                <a:solidFill>
                  <a:srgbClr val="000000"/>
                </a:solidFill>
              </a:rPr>
              <a:t>WORKING DRAFT</a:t>
            </a:r>
          </a:p>
        </p:txBody>
      </p:sp>
      <p:sp>
        <p:nvSpPr>
          <p:cNvPr id="5" name="Working Draft" hidden="1"/>
          <p:cNvSpPr txBox="1">
            <a:spLocks noChangeArrowheads="1"/>
          </p:cNvSpPr>
          <p:nvPr/>
        </p:nvSpPr>
        <p:spPr bwMode="auto">
          <a:xfrm>
            <a:off x="2693832" y="508600"/>
            <a:ext cx="2911473" cy="141312"/>
          </a:xfrm>
          <a:prstGeom prst="rect">
            <a:avLst/>
          </a:prstGeom>
          <a:noFill/>
          <a:ln w="9525">
            <a:noFill/>
            <a:miter lim="800000"/>
            <a:headEnd/>
            <a:tailEnd/>
          </a:ln>
          <a:effectLst/>
        </p:spPr>
        <p:txBody>
          <a:bodyPr wrap="none" lIns="0" tIns="0" rIns="0" bIns="0">
            <a:spAutoFit/>
          </a:bodyPr>
          <a:lstStyle/>
          <a:p>
            <a:pPr defTabSz="911399" fontAlgn="base">
              <a:spcBef>
                <a:spcPct val="0"/>
              </a:spcBef>
              <a:spcAft>
                <a:spcPct val="0"/>
              </a:spcAft>
              <a:defRPr/>
            </a:pPr>
            <a:r>
              <a:rPr lang="en-GB" sz="900" dirty="0">
                <a:solidFill>
                  <a:srgbClr val="000000"/>
                </a:solidFill>
              </a:rPr>
              <a:t>Last Modified 15/06/2011 17:52:09 GMT Standard Time</a:t>
            </a:r>
            <a:endParaRPr lang="en-US" sz="900" dirty="0">
              <a:solidFill>
                <a:srgbClr val="000000"/>
              </a:solidFill>
            </a:endParaRPr>
          </a:p>
        </p:txBody>
      </p:sp>
      <p:sp>
        <p:nvSpPr>
          <p:cNvPr id="6" name="Printed" hidden="1"/>
          <p:cNvSpPr txBox="1">
            <a:spLocks noChangeArrowheads="1"/>
          </p:cNvSpPr>
          <p:nvPr/>
        </p:nvSpPr>
        <p:spPr bwMode="auto">
          <a:xfrm>
            <a:off x="2693811" y="668969"/>
            <a:ext cx="2584342" cy="141312"/>
          </a:xfrm>
          <a:prstGeom prst="rect">
            <a:avLst/>
          </a:prstGeom>
          <a:noFill/>
          <a:ln w="9525">
            <a:noFill/>
            <a:miter lim="800000"/>
            <a:headEnd/>
            <a:tailEnd/>
          </a:ln>
          <a:effectLst/>
        </p:spPr>
        <p:txBody>
          <a:bodyPr wrap="none" lIns="0" tIns="0" rIns="0" bIns="0">
            <a:spAutoFit/>
          </a:bodyPr>
          <a:lstStyle/>
          <a:p>
            <a:pPr defTabSz="911399" fontAlgn="base">
              <a:spcBef>
                <a:spcPct val="0"/>
              </a:spcBef>
              <a:spcAft>
                <a:spcPct val="0"/>
              </a:spcAft>
              <a:defRPr/>
            </a:pPr>
            <a:r>
              <a:rPr lang="en-GB" sz="900" dirty="0">
                <a:solidFill>
                  <a:srgbClr val="000000"/>
                </a:solidFill>
              </a:rPr>
              <a:t>Printed 15/06/2011 16:39:17 GMT Standard Time</a:t>
            </a:r>
            <a:endParaRPr lang="en-US" sz="900" dirty="0">
              <a:solidFill>
                <a:srgbClr val="000000"/>
              </a:solidFill>
            </a:endParaRPr>
          </a:p>
        </p:txBody>
      </p:sp>
      <p:grpSp>
        <p:nvGrpSpPr>
          <p:cNvPr id="2" name="McK Title Elements"/>
          <p:cNvGrpSpPr>
            <a:grpSpLocks/>
          </p:cNvGrpSpPr>
          <p:nvPr/>
        </p:nvGrpSpPr>
        <p:grpSpPr bwMode="auto">
          <a:xfrm>
            <a:off x="18" y="19"/>
            <a:ext cx="9140760" cy="6859620"/>
            <a:chOff x="0" y="0"/>
            <a:chExt cx="5643" cy="4235"/>
          </a:xfrm>
        </p:grpSpPr>
        <p:sp>
          <p:nvSpPr>
            <p:cNvPr id="8" name="McK Document type" hidden="1"/>
            <p:cNvSpPr txBox="1">
              <a:spLocks noChangeArrowheads="1"/>
            </p:cNvSpPr>
            <p:nvPr userDrawn="1"/>
          </p:nvSpPr>
          <p:spPr bwMode="auto">
            <a:xfrm>
              <a:off x="1663" y="3106"/>
              <a:ext cx="3109" cy="136"/>
            </a:xfrm>
            <a:prstGeom prst="rect">
              <a:avLst/>
            </a:prstGeom>
            <a:noFill/>
            <a:ln w="9525">
              <a:noFill/>
              <a:miter lim="800000"/>
              <a:headEnd/>
              <a:tailEnd/>
            </a:ln>
            <a:effectLst/>
          </p:spPr>
          <p:txBody>
            <a:bodyPr lIns="0" tIns="0" rIns="0" bIns="0" anchor="b">
              <a:spAutoFit/>
            </a:bodyPr>
            <a:lstStyle/>
            <a:p>
              <a:pPr defTabSz="911399" fontAlgn="base">
                <a:spcBef>
                  <a:spcPct val="0"/>
                </a:spcBef>
                <a:spcAft>
                  <a:spcPct val="0"/>
                </a:spcAft>
                <a:defRPr/>
              </a:pPr>
              <a:r>
                <a:rPr lang="en-US" sz="1400" dirty="0">
                  <a:solidFill>
                    <a:srgbClr val="000000"/>
                  </a:solidFill>
                </a:rPr>
                <a:t>Document type</a:t>
              </a:r>
            </a:p>
          </p:txBody>
        </p:sp>
        <p:sp>
          <p:nvSpPr>
            <p:cNvPr id="9" name="McK Date" hidden="1"/>
            <p:cNvSpPr txBox="1">
              <a:spLocks noChangeArrowheads="1"/>
            </p:cNvSpPr>
            <p:nvPr userDrawn="1"/>
          </p:nvSpPr>
          <p:spPr bwMode="auto">
            <a:xfrm>
              <a:off x="1663" y="3275"/>
              <a:ext cx="3109" cy="136"/>
            </a:xfrm>
            <a:prstGeom prst="rect">
              <a:avLst/>
            </a:prstGeom>
            <a:noFill/>
            <a:ln w="9525">
              <a:noFill/>
              <a:miter lim="800000"/>
              <a:headEnd/>
              <a:tailEnd/>
            </a:ln>
            <a:effectLst/>
          </p:spPr>
          <p:txBody>
            <a:bodyPr lIns="0" tIns="0" rIns="0" bIns="0">
              <a:spAutoFit/>
            </a:bodyPr>
            <a:lstStyle/>
            <a:p>
              <a:pPr defTabSz="911399" fontAlgn="base">
                <a:spcBef>
                  <a:spcPct val="0"/>
                </a:spcBef>
                <a:spcAft>
                  <a:spcPct val="0"/>
                </a:spcAft>
                <a:defRPr/>
              </a:pPr>
              <a:r>
                <a:rPr lang="en-US" sz="1400" dirty="0">
                  <a:solidFill>
                    <a:srgbClr val="000000"/>
                  </a:solidFill>
                </a:rPr>
                <a:t>Date</a:t>
              </a:r>
            </a:p>
          </p:txBody>
        </p:sp>
        <p:sp>
          <p:nvSpPr>
            <p:cNvPr id="10" name="McK Disclaimer" hidden="1"/>
            <p:cNvSpPr>
              <a:spLocks noChangeArrowheads="1"/>
            </p:cNvSpPr>
            <p:nvPr userDrawn="1"/>
          </p:nvSpPr>
          <p:spPr bwMode="auto">
            <a:xfrm>
              <a:off x="1663" y="3714"/>
              <a:ext cx="2777" cy="154"/>
            </a:xfrm>
            <a:prstGeom prst="rect">
              <a:avLst/>
            </a:prstGeom>
            <a:noFill/>
            <a:ln w="9525">
              <a:noFill/>
              <a:miter lim="800000"/>
              <a:headEnd/>
              <a:tailEnd/>
            </a:ln>
            <a:effectLst/>
          </p:spPr>
          <p:txBody>
            <a:bodyPr lIns="0" tIns="0" rIns="0" bIns="0" anchor="b">
              <a:spAutoFit/>
            </a:bodyPr>
            <a:lstStyle/>
            <a:p>
              <a:pPr defTabSz="818076" eaLnBrk="0" fontAlgn="base" hangingPunct="0">
                <a:spcBef>
                  <a:spcPct val="0"/>
                </a:spcBef>
                <a:spcAft>
                  <a:spcPct val="0"/>
                </a:spcAft>
                <a:defRPr/>
              </a:pPr>
              <a:r>
                <a:rPr lang="en-US" sz="800" dirty="0">
                  <a:solidFill>
                    <a:srgbClr val="000000"/>
                  </a:solidFill>
                </a:rPr>
                <a:t>CONFIDENTIAL AND PROPRIETARY</a:t>
              </a:r>
            </a:p>
            <a:p>
              <a:pPr defTabSz="818076" eaLnBrk="0" fontAlgn="base" hangingPunct="0">
                <a:spcBef>
                  <a:spcPct val="0"/>
                </a:spcBef>
                <a:spcAft>
                  <a:spcPct val="0"/>
                </a:spcAft>
                <a:defRPr/>
              </a:pPr>
              <a:r>
                <a:rPr lang="en-US" sz="800" dirty="0">
                  <a:solidFill>
                    <a:srgbClr val="000000"/>
                  </a:solidFill>
                </a:rPr>
                <a:t>Any use of this material without specific permission of McKinsey &amp; Company is strictly prohibited</a:t>
              </a:r>
            </a:p>
          </p:txBody>
        </p:sp>
        <p:sp>
          <p:nvSpPr>
            <p:cNvPr id="11" name="TitleBottomPlaceholder" hidden="1"/>
            <p:cNvSpPr>
              <a:spLocks noChangeArrowheads="1"/>
            </p:cNvSpPr>
            <p:nvPr userDrawn="1"/>
          </p:nvSpPr>
          <p:spPr bwMode="auto">
            <a:xfrm>
              <a:off x="0" y="1410"/>
              <a:ext cx="1382" cy="2825"/>
            </a:xfrm>
            <a:prstGeom prst="rect">
              <a:avLst/>
            </a:prstGeom>
            <a:solidFill>
              <a:srgbClr val="0065CC"/>
            </a:solidFill>
            <a:ln w="9525">
              <a:noFill/>
              <a:miter lim="800000"/>
              <a:headEnd/>
              <a:tailEnd/>
            </a:ln>
            <a:effectLst/>
          </p:spPr>
          <p:txBody>
            <a:bodyPr wrap="none" anchor="ctr"/>
            <a:lstStyle/>
            <a:p>
              <a:pPr defTabSz="911399" fontAlgn="base">
                <a:spcBef>
                  <a:spcPct val="0"/>
                </a:spcBef>
                <a:spcAft>
                  <a:spcPct val="0"/>
                </a:spcAft>
                <a:defRPr/>
              </a:pPr>
              <a:endParaRPr lang="en-GB" sz="1600" dirty="0">
                <a:solidFill>
                  <a:srgbClr val="000000"/>
                </a:solidFill>
              </a:endParaRPr>
            </a:p>
          </p:txBody>
        </p:sp>
        <p:sp>
          <p:nvSpPr>
            <p:cNvPr id="12" name="TitleTopPlaceholder" hidden="1"/>
            <p:cNvSpPr>
              <a:spLocks noChangeArrowheads="1"/>
            </p:cNvSpPr>
            <p:nvPr userDrawn="1"/>
          </p:nvSpPr>
          <p:spPr bwMode="auto">
            <a:xfrm>
              <a:off x="0" y="0"/>
              <a:ext cx="1382" cy="1410"/>
            </a:xfrm>
            <a:prstGeom prst="rect">
              <a:avLst/>
            </a:prstGeom>
            <a:solidFill>
              <a:srgbClr val="91AFFF"/>
            </a:solidFill>
            <a:ln w="9525">
              <a:noFill/>
              <a:miter lim="800000"/>
              <a:headEnd/>
              <a:tailEnd/>
            </a:ln>
            <a:effectLst/>
          </p:spPr>
          <p:txBody>
            <a:bodyPr wrap="none" anchor="ctr"/>
            <a:lstStyle/>
            <a:p>
              <a:pPr defTabSz="911399" fontAlgn="base">
                <a:spcBef>
                  <a:spcPct val="0"/>
                </a:spcBef>
                <a:spcAft>
                  <a:spcPct val="0"/>
                </a:spcAft>
                <a:defRPr/>
              </a:pPr>
              <a:endParaRPr lang="en-GB" sz="1600" dirty="0">
                <a:solidFill>
                  <a:srgbClr val="000000"/>
                </a:solidFill>
              </a:endParaRPr>
            </a:p>
          </p:txBody>
        </p:sp>
        <p:sp>
          <p:nvSpPr>
            <p:cNvPr id="13"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p:spPr>
          <p:txBody>
            <a:bodyPr wrap="none" anchor="ctr"/>
            <a:lstStyle/>
            <a:p>
              <a:pPr defTabSz="911399" fontAlgn="base">
                <a:spcBef>
                  <a:spcPct val="0"/>
                </a:spcBef>
                <a:spcAft>
                  <a:spcPct val="0"/>
                </a:spcAft>
                <a:defRPr/>
              </a:pPr>
              <a:endParaRPr lang="en-GB" sz="1600" dirty="0">
                <a:solidFill>
                  <a:srgbClr val="000000"/>
                </a:solidFill>
              </a:endParaRPr>
            </a:p>
          </p:txBody>
        </p:sp>
      </p:grpSp>
      <p:grpSp>
        <p:nvGrpSpPr>
          <p:cNvPr id="3" name="TitleBottomBar"/>
          <p:cNvGrpSpPr>
            <a:grpSpLocks/>
          </p:cNvGrpSpPr>
          <p:nvPr/>
        </p:nvGrpSpPr>
        <p:grpSpPr bwMode="auto">
          <a:xfrm>
            <a:off x="2238620" y="6428791"/>
            <a:ext cx="6905380" cy="429232"/>
            <a:chOff x="1382" y="3969"/>
            <a:chExt cx="4263" cy="265"/>
          </a:xfrm>
        </p:grpSpPr>
        <p:sp>
          <p:nvSpPr>
            <p:cNvPr id="15" name="Rectangle 1134"/>
            <p:cNvSpPr>
              <a:spLocks noChangeArrowheads="1"/>
            </p:cNvSpPr>
            <p:nvPr userDrawn="1">
              <p:custDataLst>
                <p:tags r:id="rId1"/>
              </p:custDataLst>
            </p:nvPr>
          </p:nvSpPr>
          <p:spPr bwMode="gray">
            <a:xfrm>
              <a:off x="1382" y="3969"/>
              <a:ext cx="4263" cy="265"/>
            </a:xfrm>
            <a:prstGeom prst="rect">
              <a:avLst/>
            </a:prstGeom>
            <a:solidFill>
              <a:srgbClr val="002960"/>
            </a:solidFill>
            <a:ln w="9525">
              <a:noFill/>
              <a:miter lim="800000"/>
              <a:headEnd/>
              <a:tailEnd/>
            </a:ln>
            <a:effectLst/>
          </p:spPr>
          <p:txBody>
            <a:bodyPr wrap="none" anchor="ctr"/>
            <a:lstStyle/>
            <a:p>
              <a:pPr defTabSz="911399" fontAlgn="base">
                <a:spcBef>
                  <a:spcPct val="0"/>
                </a:spcBef>
                <a:spcAft>
                  <a:spcPct val="0"/>
                </a:spcAft>
                <a:defRPr/>
              </a:pPr>
              <a:endParaRPr lang="en-GB" sz="1600" dirty="0">
                <a:solidFill>
                  <a:srgbClr val="000000"/>
                </a:solidFill>
              </a:endParaRPr>
            </a:p>
          </p:txBody>
        </p:sp>
        <p:pic>
          <p:nvPicPr>
            <p:cNvPr id="16" name="Picture 1192"/>
            <p:cNvPicPr>
              <a:picLocks noChangeAspect="1" noChangeArrowheads="1"/>
            </p:cNvPicPr>
            <p:nvPr userDrawn="1"/>
          </p:nvPicPr>
          <p:blipFill>
            <a:blip r:embed="rId3" cstate="print"/>
            <a:srcRect/>
            <a:stretch>
              <a:fillRect/>
            </a:stretch>
          </p:blipFill>
          <p:spPr bwMode="auto">
            <a:xfrm>
              <a:off x="4519" y="4059"/>
              <a:ext cx="1023" cy="113"/>
            </a:xfrm>
            <a:prstGeom prst="rect">
              <a:avLst/>
            </a:prstGeom>
            <a:noFill/>
            <a:ln w="9525">
              <a:noFill/>
              <a:miter lim="800000"/>
              <a:headEnd/>
              <a:tailEnd/>
            </a:ln>
          </p:spPr>
        </p:pic>
      </p:grpSp>
      <p:pic>
        <p:nvPicPr>
          <p:cNvPr id="17" name="TitleBottomBarBW" hidden="1"/>
          <p:cNvPicPr>
            <a:picLocks noChangeAspect="1" noChangeArrowheads="1"/>
          </p:cNvPicPr>
          <p:nvPr/>
        </p:nvPicPr>
        <p:blipFill>
          <a:blip r:embed="rId4" cstate="print"/>
          <a:srcRect/>
          <a:stretch>
            <a:fillRect/>
          </a:stretch>
        </p:blipFill>
        <p:spPr bwMode="auto">
          <a:xfrm>
            <a:off x="7320078" y="6574582"/>
            <a:ext cx="1670055" cy="195989"/>
          </a:xfrm>
          <a:prstGeom prst="rect">
            <a:avLst/>
          </a:prstGeom>
          <a:noFill/>
          <a:ln w="9525">
            <a:noFill/>
            <a:miter lim="800000"/>
            <a:headEnd/>
            <a:tailEnd/>
          </a:ln>
        </p:spPr>
      </p:pic>
      <p:sp>
        <p:nvSpPr>
          <p:cNvPr id="18" name="doc id"/>
          <p:cNvSpPr txBox="1">
            <a:spLocks noChangeArrowheads="1"/>
          </p:cNvSpPr>
          <p:nvPr/>
        </p:nvSpPr>
        <p:spPr bwMode="auto">
          <a:xfrm>
            <a:off x="8614312" y="37255"/>
            <a:ext cx="301290" cy="124720"/>
          </a:xfrm>
          <a:prstGeom prst="rect">
            <a:avLst/>
          </a:prstGeom>
          <a:noFill/>
          <a:ln w="9525">
            <a:noFill/>
            <a:miter lim="800000"/>
            <a:headEnd/>
            <a:tailEnd/>
          </a:ln>
          <a:effectLst/>
        </p:spPr>
        <p:txBody>
          <a:bodyPr wrap="none" lIns="0" tIns="0" rIns="0" bIns="0"/>
          <a:lstStyle/>
          <a:p>
            <a:pPr algn="r" defTabSz="911399" fontAlgn="base">
              <a:spcBef>
                <a:spcPct val="0"/>
              </a:spcBef>
              <a:spcAft>
                <a:spcPct val="0"/>
              </a:spcAft>
              <a:defRPr/>
            </a:pPr>
            <a:endParaRPr lang="en-GB" sz="800" dirty="0">
              <a:solidFill>
                <a:srgbClr val="000000"/>
              </a:solidFill>
            </a:endParaRPr>
          </a:p>
        </p:txBody>
      </p:sp>
      <p:sp>
        <p:nvSpPr>
          <p:cNvPr id="13314" name="Rectangle 1026"/>
          <p:cNvSpPr>
            <a:spLocks noGrp="1" noChangeArrowheads="1"/>
          </p:cNvSpPr>
          <p:nvPr>
            <p:ph type="ctrTitle"/>
          </p:nvPr>
        </p:nvSpPr>
        <p:spPr>
          <a:xfrm>
            <a:off x="2693795" y="2176974"/>
            <a:ext cx="5036084" cy="507831"/>
          </a:xfrm>
        </p:spPr>
        <p:txBody>
          <a:bodyPr/>
          <a:lstStyle>
            <a:lvl1pPr>
              <a:defRPr sz="3300" b="0"/>
            </a:lvl1pPr>
          </a:lstStyle>
          <a:p>
            <a:r>
              <a:rPr lang="en-US"/>
              <a:t>Click to edit Master title</a:t>
            </a:r>
          </a:p>
        </p:txBody>
      </p:sp>
      <p:sp>
        <p:nvSpPr>
          <p:cNvPr id="13315" name="Rectangle 1027"/>
          <p:cNvSpPr>
            <a:spLocks noGrp="1" noChangeArrowheads="1"/>
          </p:cNvSpPr>
          <p:nvPr>
            <p:ph type="subTitle" idx="1"/>
          </p:nvPr>
        </p:nvSpPr>
        <p:spPr>
          <a:xfrm>
            <a:off x="2693795" y="3945699"/>
            <a:ext cx="5036084" cy="219820"/>
          </a:xfrm>
        </p:spPr>
        <p:txBody>
          <a:bodyPr>
            <a:spAutoFit/>
          </a:bodyPr>
          <a:lstStyle>
            <a:lvl1pPr>
              <a:defRPr sz="1400"/>
            </a:lvl1pPr>
          </a:lstStyle>
          <a:p>
            <a:r>
              <a:rPr lang="en-US"/>
              <a:t>Click to edit Master subtitle style</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69A515E8-8EEF-4168-90C3-5E51CD6EE267}" type="slidenum">
              <a:rPr lang="en-US"/>
              <a:pPr>
                <a:defRPr/>
              </a:pPr>
              <a:t>‹#›</a:t>
            </a:fld>
            <a:r>
              <a:rPr lang="en-US"/>
              <a:t> </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6" y="4407334"/>
            <a:ext cx="7771995" cy="1261884"/>
          </a:xfrm>
        </p:spPr>
        <p:txBody>
          <a:bodyPr/>
          <a:lstStyle>
            <a:lvl1pPr algn="l">
              <a:defRPr sz="4100" b="1" cap="all"/>
            </a:lvl1pPr>
          </a:lstStyle>
          <a:p>
            <a:r>
              <a:rPr lang="en-US" smtClean="0"/>
              <a:t>Click to edit Master title style</a:t>
            </a:r>
            <a:endParaRPr lang="en-GB"/>
          </a:p>
        </p:txBody>
      </p:sp>
      <p:sp>
        <p:nvSpPr>
          <p:cNvPr id="3" name="Text Placeholder 2"/>
          <p:cNvSpPr>
            <a:spLocks noGrp="1"/>
          </p:cNvSpPr>
          <p:nvPr>
            <p:ph type="body" idx="1"/>
          </p:nvPr>
        </p:nvSpPr>
        <p:spPr>
          <a:xfrm>
            <a:off x="722486" y="2907443"/>
            <a:ext cx="7771995" cy="1499884"/>
          </a:xfrm>
        </p:spPr>
        <p:txBody>
          <a:bodyPr anchor="b"/>
          <a:lstStyle>
            <a:lvl1pPr marL="0" indent="0">
              <a:buNone/>
              <a:defRPr sz="2000"/>
            </a:lvl1pPr>
            <a:lvl2pPr marL="464681" indent="0">
              <a:buNone/>
              <a:defRPr sz="1800"/>
            </a:lvl2pPr>
            <a:lvl3pPr marL="929404" indent="0">
              <a:buNone/>
              <a:defRPr sz="1600"/>
            </a:lvl3pPr>
            <a:lvl4pPr marL="1394113" indent="0">
              <a:buNone/>
              <a:defRPr sz="1400"/>
            </a:lvl4pPr>
            <a:lvl5pPr marL="1858815" indent="0">
              <a:buNone/>
              <a:defRPr sz="1400"/>
            </a:lvl5pPr>
            <a:lvl6pPr marL="2323523" indent="0">
              <a:buNone/>
              <a:defRPr sz="1400"/>
            </a:lvl6pPr>
            <a:lvl7pPr marL="2788226" indent="0">
              <a:buNone/>
              <a:defRPr sz="1400"/>
            </a:lvl7pPr>
            <a:lvl8pPr marL="3252931" indent="0">
              <a:buNone/>
              <a:defRPr sz="1400"/>
            </a:lvl8pPr>
            <a:lvl9pPr marL="3717635" indent="0">
              <a:buNone/>
              <a:defRPr sz="1400"/>
            </a:lvl9pPr>
          </a:lstStyle>
          <a:p>
            <a:pPr lvl="0"/>
            <a:r>
              <a:rPr lang="en-US" smtClean="0"/>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A147A4CC-FFF0-4F0F-823E-2C013EC12A6B}" type="slidenum">
              <a:rPr lang="en-US"/>
              <a:pPr>
                <a:defRPr/>
              </a:pPr>
              <a:t>‹#›</a:t>
            </a:fld>
            <a:r>
              <a:rPr lang="en-US"/>
              <a:t>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82177" y="1990667"/>
            <a:ext cx="2117131"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54804" y="1990667"/>
            <a:ext cx="2117132"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80"/>
          <p:cNvSpPr>
            <a:spLocks noGrp="1" noChangeArrowheads="1"/>
          </p:cNvSpPr>
          <p:nvPr>
            <p:ph type="sldNum" sz="quarter" idx="10"/>
          </p:nvPr>
        </p:nvSpPr>
        <p:spPr>
          <a:ln/>
        </p:spPr>
        <p:txBody>
          <a:bodyPr/>
          <a:lstStyle>
            <a:lvl1pPr>
              <a:defRPr/>
            </a:lvl1pPr>
          </a:lstStyle>
          <a:p>
            <a:pPr>
              <a:defRPr/>
            </a:pPr>
            <a:fld id="{80E17A66-1B8D-4778-BB01-0B403811291F}" type="slidenum">
              <a:rPr lang="en-US"/>
              <a:pPr>
                <a:defRPr/>
              </a:pPr>
              <a:t>‹#›</a:t>
            </a:fld>
            <a:r>
              <a:rPr lang="en-US"/>
              <a:t> </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77"/>
            <a:ext cx="8230410" cy="29832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6816" y="1535541"/>
            <a:ext cx="4039882" cy="639800"/>
          </a:xfrm>
        </p:spPr>
        <p:txBody>
          <a:bodyPr anchor="b"/>
          <a:lstStyle>
            <a:lvl1pPr marL="0" indent="0">
              <a:buNone/>
              <a:defRPr sz="2400" b="1"/>
            </a:lvl1pPr>
            <a:lvl2pPr marL="464681" indent="0">
              <a:buNone/>
              <a:defRPr sz="2000" b="1"/>
            </a:lvl2pPr>
            <a:lvl3pPr marL="929404" indent="0">
              <a:buNone/>
              <a:defRPr sz="1800" b="1"/>
            </a:lvl3pPr>
            <a:lvl4pPr marL="1394113" indent="0">
              <a:buNone/>
              <a:defRPr sz="1600" b="1"/>
            </a:lvl4pPr>
            <a:lvl5pPr marL="1858815" indent="0">
              <a:buNone/>
              <a:defRPr sz="1600" b="1"/>
            </a:lvl5pPr>
            <a:lvl6pPr marL="2323523" indent="0">
              <a:buNone/>
              <a:defRPr sz="1600" b="1"/>
            </a:lvl6pPr>
            <a:lvl7pPr marL="2788226" indent="0">
              <a:buNone/>
              <a:defRPr sz="1600" b="1"/>
            </a:lvl7pPr>
            <a:lvl8pPr marL="3252931" indent="0">
              <a:buNone/>
              <a:defRPr sz="1600" b="1"/>
            </a:lvl8pPr>
            <a:lvl9pPr marL="3717635"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16" y="2175318"/>
            <a:ext cx="403988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703" y="1535541"/>
            <a:ext cx="4041502" cy="639800"/>
          </a:xfrm>
        </p:spPr>
        <p:txBody>
          <a:bodyPr anchor="b"/>
          <a:lstStyle>
            <a:lvl1pPr marL="0" indent="0">
              <a:buNone/>
              <a:defRPr sz="2400" b="1"/>
            </a:lvl1pPr>
            <a:lvl2pPr marL="464681" indent="0">
              <a:buNone/>
              <a:defRPr sz="2000" b="1"/>
            </a:lvl2pPr>
            <a:lvl3pPr marL="929404" indent="0">
              <a:buNone/>
              <a:defRPr sz="1800" b="1"/>
            </a:lvl3pPr>
            <a:lvl4pPr marL="1394113" indent="0">
              <a:buNone/>
              <a:defRPr sz="1600" b="1"/>
            </a:lvl4pPr>
            <a:lvl5pPr marL="1858815" indent="0">
              <a:buNone/>
              <a:defRPr sz="1600" b="1"/>
            </a:lvl5pPr>
            <a:lvl6pPr marL="2323523" indent="0">
              <a:buNone/>
              <a:defRPr sz="1600" b="1"/>
            </a:lvl6pPr>
            <a:lvl7pPr marL="2788226" indent="0">
              <a:buNone/>
              <a:defRPr sz="1600" b="1"/>
            </a:lvl7pPr>
            <a:lvl8pPr marL="3252931" indent="0">
              <a:buNone/>
              <a:defRPr sz="1600" b="1"/>
            </a:lvl8pPr>
            <a:lvl9pPr marL="3717635"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80"/>
          <p:cNvSpPr>
            <a:spLocks noGrp="1" noChangeArrowheads="1"/>
          </p:cNvSpPr>
          <p:nvPr>
            <p:ph type="sldNum" sz="quarter" idx="10"/>
          </p:nvPr>
        </p:nvSpPr>
        <p:spPr>
          <a:ln/>
        </p:spPr>
        <p:txBody>
          <a:bodyPr/>
          <a:lstStyle>
            <a:lvl1pPr>
              <a:defRPr/>
            </a:lvl1pPr>
          </a:lstStyle>
          <a:p>
            <a:pPr>
              <a:defRPr/>
            </a:pPr>
            <a:fld id="{A86AEA9D-3287-405D-86DE-AB8D6325528A}" type="slidenum">
              <a:rPr lang="en-US"/>
              <a:pPr>
                <a:defRPr/>
              </a:pPr>
              <a:t>‹#›</a:t>
            </a:fld>
            <a:r>
              <a:rPr lang="en-US"/>
              <a:t> </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80"/>
          <p:cNvSpPr>
            <a:spLocks noGrp="1" noChangeArrowheads="1"/>
          </p:cNvSpPr>
          <p:nvPr>
            <p:ph type="sldNum" sz="quarter" idx="10"/>
          </p:nvPr>
        </p:nvSpPr>
        <p:spPr>
          <a:ln/>
        </p:spPr>
        <p:txBody>
          <a:bodyPr/>
          <a:lstStyle>
            <a:lvl1pPr>
              <a:defRPr/>
            </a:lvl1pPr>
          </a:lstStyle>
          <a:p>
            <a:pPr>
              <a:defRPr/>
            </a:pPr>
            <a:fld id="{A8D2C399-9610-4622-943B-A85609B43818}" type="slidenum">
              <a:rPr lang="en-US"/>
              <a:pPr>
                <a:defRPr/>
              </a:pPr>
              <a:t>‹#›</a:t>
            </a:fld>
            <a:r>
              <a:rPr lang="en-US"/>
              <a:t> </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1A2FFE9A-8705-41EB-99E0-32F11B0927F1}" type="slidenum">
              <a:rPr lang="en-US"/>
              <a:pPr>
                <a:defRPr/>
              </a:pPr>
              <a:t>‹#›</a:t>
            </a:fld>
            <a:r>
              <a:rPr lang="en-US"/>
              <a:t> </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63"/>
            <a:ext cx="3008044" cy="628056"/>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4988" y="273745"/>
            <a:ext cx="5112217" cy="5852138"/>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6795" y="1435094"/>
            <a:ext cx="3008044" cy="4690781"/>
          </a:xfrm>
        </p:spPr>
        <p:txBody>
          <a:bodyPr/>
          <a:lstStyle>
            <a:lvl1pPr marL="0" indent="0">
              <a:buNone/>
              <a:defRPr sz="1400"/>
            </a:lvl1pPr>
            <a:lvl2pPr marL="464681" indent="0">
              <a:buNone/>
              <a:defRPr sz="1200"/>
            </a:lvl2pPr>
            <a:lvl3pPr marL="929404" indent="0">
              <a:buNone/>
              <a:defRPr sz="1000"/>
            </a:lvl3pPr>
            <a:lvl4pPr marL="1394113" indent="0">
              <a:buNone/>
              <a:defRPr sz="900"/>
            </a:lvl4pPr>
            <a:lvl5pPr marL="1858815" indent="0">
              <a:buNone/>
              <a:defRPr sz="900"/>
            </a:lvl5pPr>
            <a:lvl6pPr marL="2323523" indent="0">
              <a:buNone/>
              <a:defRPr sz="900"/>
            </a:lvl6pPr>
            <a:lvl7pPr marL="2788226" indent="0">
              <a:buNone/>
              <a:defRPr sz="900"/>
            </a:lvl7pPr>
            <a:lvl8pPr marL="3252931" indent="0">
              <a:buNone/>
              <a:defRPr sz="900"/>
            </a:lvl8pPr>
            <a:lvl9pPr marL="3717635"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57DA243A-54AD-4433-BE49-597D5E43D50E}" type="slidenum">
              <a:rPr lang="en-US"/>
              <a:pPr>
                <a:defRPr/>
              </a:pPr>
              <a:t>‹#›</a:t>
            </a:fld>
            <a:r>
              <a:rPr lang="en-US"/>
              <a:t> </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5053811"/>
            <a:ext cx="5486400" cy="31402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1544" y="612264"/>
            <a:ext cx="5486400" cy="4115772"/>
          </a:xfrm>
        </p:spPr>
        <p:txBody>
          <a:bodyPr/>
          <a:lstStyle>
            <a:lvl1pPr marL="0" indent="0">
              <a:buNone/>
              <a:defRPr sz="3300"/>
            </a:lvl1pPr>
            <a:lvl2pPr marL="464681" indent="0">
              <a:buNone/>
              <a:defRPr sz="2900"/>
            </a:lvl2pPr>
            <a:lvl3pPr marL="929404" indent="0">
              <a:buNone/>
              <a:defRPr sz="2400"/>
            </a:lvl3pPr>
            <a:lvl4pPr marL="1394113" indent="0">
              <a:buNone/>
              <a:defRPr sz="2000"/>
            </a:lvl4pPr>
            <a:lvl5pPr marL="1858815" indent="0">
              <a:buNone/>
              <a:defRPr sz="2000"/>
            </a:lvl5pPr>
            <a:lvl6pPr marL="2323523" indent="0">
              <a:buNone/>
              <a:defRPr sz="2000"/>
            </a:lvl6pPr>
            <a:lvl7pPr marL="2788226" indent="0">
              <a:buNone/>
              <a:defRPr sz="2000"/>
            </a:lvl7pPr>
            <a:lvl8pPr marL="3252931" indent="0">
              <a:buNone/>
              <a:defRPr sz="2000"/>
            </a:lvl8pPr>
            <a:lvl9pPr marL="3717635" indent="0">
              <a:buNone/>
              <a:defRPr sz="2000"/>
            </a:lvl9pPr>
          </a:lstStyle>
          <a:p>
            <a:pPr lvl="0"/>
            <a:endParaRPr lang="en-GB" noProof="0" smtClean="0"/>
          </a:p>
        </p:txBody>
      </p:sp>
      <p:sp>
        <p:nvSpPr>
          <p:cNvPr id="4" name="Text Placeholder 3"/>
          <p:cNvSpPr>
            <a:spLocks noGrp="1"/>
          </p:cNvSpPr>
          <p:nvPr>
            <p:ph type="body" sz="half" idx="2"/>
          </p:nvPr>
        </p:nvSpPr>
        <p:spPr>
          <a:xfrm>
            <a:off x="1791544" y="5367835"/>
            <a:ext cx="5486400" cy="805014"/>
          </a:xfrm>
        </p:spPr>
        <p:txBody>
          <a:bodyPr/>
          <a:lstStyle>
            <a:lvl1pPr marL="0" indent="0">
              <a:buNone/>
              <a:defRPr sz="1400"/>
            </a:lvl1pPr>
            <a:lvl2pPr marL="464681" indent="0">
              <a:buNone/>
              <a:defRPr sz="1200"/>
            </a:lvl2pPr>
            <a:lvl3pPr marL="929404" indent="0">
              <a:buNone/>
              <a:defRPr sz="1000"/>
            </a:lvl3pPr>
            <a:lvl4pPr marL="1394113" indent="0">
              <a:buNone/>
              <a:defRPr sz="900"/>
            </a:lvl4pPr>
            <a:lvl5pPr marL="1858815" indent="0">
              <a:buNone/>
              <a:defRPr sz="900"/>
            </a:lvl5pPr>
            <a:lvl6pPr marL="2323523" indent="0">
              <a:buNone/>
              <a:defRPr sz="900"/>
            </a:lvl6pPr>
            <a:lvl7pPr marL="2788226" indent="0">
              <a:buNone/>
              <a:defRPr sz="900"/>
            </a:lvl7pPr>
            <a:lvl8pPr marL="3252931" indent="0">
              <a:buNone/>
              <a:defRPr sz="900"/>
            </a:lvl8pPr>
            <a:lvl9pPr marL="3717635"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D1421513-4B04-46F0-83F1-1BCF8A4D3761}" type="slidenum">
              <a:rPr lang="en-US"/>
              <a:pPr>
                <a:defRPr/>
              </a:pPr>
              <a:t>‹#›</a:t>
            </a:fld>
            <a:r>
              <a:rPr lang="en-US"/>
              <a:t> </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41FBE239-7ECA-4507-ADE6-26509B881D26}" type="slidenum">
              <a:rPr lang="en-US"/>
              <a:pPr>
                <a:defRPr/>
              </a:pPr>
              <a:t>‹#›</a:t>
            </a:fld>
            <a:r>
              <a:rPr lang="en-US"/>
              <a:t> </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866" y="234901"/>
            <a:ext cx="584775" cy="30030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1488" y="234901"/>
            <a:ext cx="6440486" cy="3003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AE3FEE74-9B3E-4AF8-9B84-44B5B6769F65}" type="slidenum">
              <a:rPr lang="en-US"/>
              <a:pPr>
                <a:defRPr/>
              </a:pPr>
              <a:t>‹#›</a:t>
            </a:fld>
            <a:r>
              <a:rPr lang="en-US"/>
              <a:t> </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193" y="2129965"/>
            <a:ext cx="7773614" cy="298327"/>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2031" y="3885769"/>
            <a:ext cx="6399989" cy="1752564"/>
          </a:xfrm>
        </p:spPr>
        <p:txBody>
          <a:bodyPr/>
          <a:lstStyle>
            <a:lvl1pPr marL="0" indent="0" algn="ctr">
              <a:buNone/>
              <a:defRPr/>
            </a:lvl1pPr>
            <a:lvl2pPr marL="464631" indent="0" algn="ctr">
              <a:buNone/>
              <a:defRPr/>
            </a:lvl2pPr>
            <a:lvl3pPr marL="929306" indent="0" algn="ctr">
              <a:buNone/>
              <a:defRPr/>
            </a:lvl3pPr>
            <a:lvl4pPr marL="1393965" indent="0" algn="ctr">
              <a:buNone/>
              <a:defRPr/>
            </a:lvl4pPr>
            <a:lvl5pPr marL="1858618" indent="0" algn="ctr">
              <a:buNone/>
              <a:defRPr/>
            </a:lvl5pPr>
            <a:lvl6pPr marL="2323277" indent="0" algn="ctr">
              <a:buNone/>
              <a:defRPr/>
            </a:lvl6pPr>
            <a:lvl7pPr marL="2787930" indent="0" algn="ctr">
              <a:buNone/>
              <a:defRPr/>
            </a:lvl7pPr>
            <a:lvl8pPr marL="3252586" indent="0" algn="ctr">
              <a:buNone/>
              <a:defRPr/>
            </a:lvl8pPr>
            <a:lvl9pPr marL="3717241" indent="0" algn="ctr">
              <a:buNone/>
              <a:defRPr/>
            </a:lvl9pPr>
          </a:lstStyle>
          <a:p>
            <a:r>
              <a:rPr lang="en-US" smtClean="0"/>
              <a:t>Click to edit Master subtitle style</a:t>
            </a:r>
            <a:endParaRPr lang="en-GB"/>
          </a:p>
        </p:txBody>
      </p:sp>
      <p:sp>
        <p:nvSpPr>
          <p:cNvPr id="4" name="Slide Number Placeholder 3"/>
          <p:cNvSpPr>
            <a:spLocks noGrp="1"/>
          </p:cNvSpPr>
          <p:nvPr>
            <p:ph type="sldNum" sz="quarter" idx="10"/>
          </p:nvPr>
        </p:nvSpPr>
        <p:spPr/>
        <p:txBody>
          <a:bodyPr/>
          <a:lstStyle>
            <a:lvl1pPr>
              <a:defRPr/>
            </a:lvl1pPr>
          </a:lstStyle>
          <a:p>
            <a:fld id="{DAD25611-220B-4DBB-B6FE-9CA128DB312C}" type="slidenum">
              <a:rPr lang="en-US"/>
              <a:pPr/>
              <a:t>‹#›</a:t>
            </a:fld>
            <a:r>
              <a:rPr lang="en-US"/>
              <a:t> </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58"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10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58" y="1435100"/>
            <a:ext cx="3008313" cy="4691063"/>
          </a:xfrm>
        </p:spPr>
        <p:txBody>
          <a:bodyPr/>
          <a:lstStyle>
            <a:lvl1pPr marL="0" indent="0">
              <a:buNone/>
              <a:defRPr sz="1400"/>
            </a:lvl1pPr>
            <a:lvl2pPr marL="454487" indent="0">
              <a:buNone/>
              <a:defRPr sz="1200"/>
            </a:lvl2pPr>
            <a:lvl3pPr marL="908987" indent="0">
              <a:buNone/>
              <a:defRPr sz="1000"/>
            </a:lvl3pPr>
            <a:lvl4pPr marL="1363483" indent="0">
              <a:buNone/>
              <a:defRPr sz="900"/>
            </a:lvl4pPr>
            <a:lvl5pPr marL="1817976" indent="0">
              <a:buNone/>
              <a:defRPr sz="900"/>
            </a:lvl5pPr>
            <a:lvl6pPr marL="2272468" indent="0">
              <a:buNone/>
              <a:defRPr sz="900"/>
            </a:lvl6pPr>
            <a:lvl7pPr marL="2726967" indent="0">
              <a:buNone/>
              <a:defRPr sz="900"/>
            </a:lvl7pPr>
            <a:lvl8pPr marL="3181461" indent="0">
              <a:buNone/>
              <a:defRPr sz="900"/>
            </a:lvl8pPr>
            <a:lvl9pPr marL="363595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87" y="4407334"/>
            <a:ext cx="7771995" cy="1261884"/>
          </a:xfrm>
        </p:spPr>
        <p:txBody>
          <a:bodyPr/>
          <a:lstStyle>
            <a:lvl1pPr algn="l">
              <a:defRPr sz="4100" b="1" cap="all"/>
            </a:lvl1pPr>
          </a:lstStyle>
          <a:p>
            <a:r>
              <a:rPr lang="en-US" smtClean="0"/>
              <a:t>Click to edit Master title style</a:t>
            </a:r>
            <a:endParaRPr lang="en-GB"/>
          </a:p>
        </p:txBody>
      </p:sp>
      <p:sp>
        <p:nvSpPr>
          <p:cNvPr id="3" name="Text Placeholder 2"/>
          <p:cNvSpPr>
            <a:spLocks noGrp="1"/>
          </p:cNvSpPr>
          <p:nvPr>
            <p:ph type="body" idx="1"/>
          </p:nvPr>
        </p:nvSpPr>
        <p:spPr>
          <a:xfrm>
            <a:off x="722487" y="2907443"/>
            <a:ext cx="7771995" cy="1499884"/>
          </a:xfrm>
        </p:spPr>
        <p:txBody>
          <a:bodyPr anchor="b"/>
          <a:lstStyle>
            <a:lvl1pPr marL="0" indent="0">
              <a:buNone/>
              <a:defRPr sz="2000"/>
            </a:lvl1pPr>
            <a:lvl2pPr marL="464631" indent="0">
              <a:buNone/>
              <a:defRPr sz="1800"/>
            </a:lvl2pPr>
            <a:lvl3pPr marL="929306" indent="0">
              <a:buNone/>
              <a:defRPr sz="1600"/>
            </a:lvl3pPr>
            <a:lvl4pPr marL="1393965" indent="0">
              <a:buNone/>
              <a:defRPr sz="1400"/>
            </a:lvl4pPr>
            <a:lvl5pPr marL="1858618" indent="0">
              <a:buNone/>
              <a:defRPr sz="1400"/>
            </a:lvl5pPr>
            <a:lvl6pPr marL="2323277" indent="0">
              <a:buNone/>
              <a:defRPr sz="1400"/>
            </a:lvl6pPr>
            <a:lvl7pPr marL="2787930" indent="0">
              <a:buNone/>
              <a:defRPr sz="1400"/>
            </a:lvl7pPr>
            <a:lvl8pPr marL="3252586" indent="0">
              <a:buNone/>
              <a:defRPr sz="1400"/>
            </a:lvl8pPr>
            <a:lvl9pPr marL="3717241"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25BFC16E-6A78-4635-B89B-C8F396083459}" type="slidenum">
              <a:rPr lang="en-US"/>
              <a:pPr/>
              <a:t>‹#›</a:t>
            </a:fld>
            <a:r>
              <a:rPr lang="en-US"/>
              <a:t> </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82177" y="1990667"/>
            <a:ext cx="2117131"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54804" y="1990667"/>
            <a:ext cx="2117132"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Slide Number Placeholder 4"/>
          <p:cNvSpPr>
            <a:spLocks noGrp="1"/>
          </p:cNvSpPr>
          <p:nvPr>
            <p:ph type="sldNum" sz="quarter" idx="10"/>
          </p:nvPr>
        </p:nvSpPr>
        <p:spPr/>
        <p:txBody>
          <a:bodyPr/>
          <a:lstStyle>
            <a:lvl1pPr>
              <a:defRPr/>
            </a:lvl1pPr>
          </a:lstStyle>
          <a:p>
            <a:fld id="{3E44F84B-7682-4D73-98DE-9E96103C0678}" type="slidenum">
              <a:rPr lang="en-US"/>
              <a:pPr/>
              <a:t>‹#›</a:t>
            </a:fld>
            <a:r>
              <a:rPr lang="en-US"/>
              <a:t> </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77"/>
            <a:ext cx="8230410" cy="29832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6816" y="1535541"/>
            <a:ext cx="4039882" cy="639800"/>
          </a:xfrm>
        </p:spPr>
        <p:txBody>
          <a:bodyPr anchor="b"/>
          <a:lstStyle>
            <a:lvl1pPr marL="0" indent="0">
              <a:buNone/>
              <a:defRPr sz="2400" b="1"/>
            </a:lvl1pPr>
            <a:lvl2pPr marL="464631" indent="0">
              <a:buNone/>
              <a:defRPr sz="2000" b="1"/>
            </a:lvl2pPr>
            <a:lvl3pPr marL="929306" indent="0">
              <a:buNone/>
              <a:defRPr sz="1800" b="1"/>
            </a:lvl3pPr>
            <a:lvl4pPr marL="1393965" indent="0">
              <a:buNone/>
              <a:defRPr sz="1600" b="1"/>
            </a:lvl4pPr>
            <a:lvl5pPr marL="1858618" indent="0">
              <a:buNone/>
              <a:defRPr sz="1600" b="1"/>
            </a:lvl5pPr>
            <a:lvl6pPr marL="2323277" indent="0">
              <a:buNone/>
              <a:defRPr sz="1600" b="1"/>
            </a:lvl6pPr>
            <a:lvl7pPr marL="2787930" indent="0">
              <a:buNone/>
              <a:defRPr sz="1600" b="1"/>
            </a:lvl7pPr>
            <a:lvl8pPr marL="3252586" indent="0">
              <a:buNone/>
              <a:defRPr sz="1600" b="1"/>
            </a:lvl8pPr>
            <a:lvl9pPr marL="371724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16" y="2175318"/>
            <a:ext cx="403988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703" y="1535541"/>
            <a:ext cx="4041502" cy="639800"/>
          </a:xfrm>
        </p:spPr>
        <p:txBody>
          <a:bodyPr anchor="b"/>
          <a:lstStyle>
            <a:lvl1pPr marL="0" indent="0">
              <a:buNone/>
              <a:defRPr sz="2400" b="1"/>
            </a:lvl1pPr>
            <a:lvl2pPr marL="464631" indent="0">
              <a:buNone/>
              <a:defRPr sz="2000" b="1"/>
            </a:lvl2pPr>
            <a:lvl3pPr marL="929306" indent="0">
              <a:buNone/>
              <a:defRPr sz="1800" b="1"/>
            </a:lvl3pPr>
            <a:lvl4pPr marL="1393965" indent="0">
              <a:buNone/>
              <a:defRPr sz="1600" b="1"/>
            </a:lvl4pPr>
            <a:lvl5pPr marL="1858618" indent="0">
              <a:buNone/>
              <a:defRPr sz="1600" b="1"/>
            </a:lvl5pPr>
            <a:lvl6pPr marL="2323277" indent="0">
              <a:buNone/>
              <a:defRPr sz="1600" b="1"/>
            </a:lvl6pPr>
            <a:lvl7pPr marL="2787930" indent="0">
              <a:buNone/>
              <a:defRPr sz="1600" b="1"/>
            </a:lvl7pPr>
            <a:lvl8pPr marL="3252586" indent="0">
              <a:buNone/>
              <a:defRPr sz="1600" b="1"/>
            </a:lvl8pPr>
            <a:lvl9pPr marL="371724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0"/>
          </p:nvPr>
        </p:nvSpPr>
        <p:spPr/>
        <p:txBody>
          <a:bodyPr/>
          <a:lstStyle>
            <a:lvl1pPr>
              <a:defRPr/>
            </a:lvl1pPr>
          </a:lstStyle>
          <a:p>
            <a:fld id="{974CFAA1-132C-45FE-9997-466A583EF81B}" type="slidenum">
              <a:rPr lang="en-US"/>
              <a:pPr/>
              <a:t>‹#›</a:t>
            </a:fld>
            <a:r>
              <a:rPr lang="en-US"/>
              <a:t> </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lvl1pPr>
              <a:defRPr/>
            </a:lvl1pPr>
          </a:lstStyle>
          <a:p>
            <a:fld id="{6DB04116-ADDE-42EE-9200-A48F5C97FEA4}" type="slidenum">
              <a:rPr lang="en-US"/>
              <a:pPr/>
              <a:t>‹#›</a:t>
            </a:fld>
            <a:r>
              <a:rPr lang="en-US"/>
              <a:t> </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3C1FFBAA-716B-4D52-B926-EE72A903D522}" type="slidenum">
              <a:rPr lang="en-US"/>
              <a:pPr/>
              <a:t>‹#›</a:t>
            </a:fld>
            <a:r>
              <a:rPr lang="en-US"/>
              <a:t> </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63"/>
            <a:ext cx="3008044" cy="628056"/>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4988" y="273745"/>
            <a:ext cx="5112217" cy="5852138"/>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6795" y="1435094"/>
            <a:ext cx="3008044" cy="4690781"/>
          </a:xfrm>
        </p:spPr>
        <p:txBody>
          <a:bodyPr/>
          <a:lstStyle>
            <a:lvl1pPr marL="0" indent="0">
              <a:buNone/>
              <a:defRPr sz="1400"/>
            </a:lvl1pPr>
            <a:lvl2pPr marL="464631" indent="0">
              <a:buNone/>
              <a:defRPr sz="1200"/>
            </a:lvl2pPr>
            <a:lvl3pPr marL="929306" indent="0">
              <a:buNone/>
              <a:defRPr sz="1000"/>
            </a:lvl3pPr>
            <a:lvl4pPr marL="1393965" indent="0">
              <a:buNone/>
              <a:defRPr sz="900"/>
            </a:lvl4pPr>
            <a:lvl5pPr marL="1858618" indent="0">
              <a:buNone/>
              <a:defRPr sz="900"/>
            </a:lvl5pPr>
            <a:lvl6pPr marL="2323277" indent="0">
              <a:buNone/>
              <a:defRPr sz="900"/>
            </a:lvl6pPr>
            <a:lvl7pPr marL="2787930" indent="0">
              <a:buNone/>
              <a:defRPr sz="900"/>
            </a:lvl7pPr>
            <a:lvl8pPr marL="3252586" indent="0">
              <a:buNone/>
              <a:defRPr sz="900"/>
            </a:lvl8pPr>
            <a:lvl9pPr marL="3717241"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8CE42E71-8D15-4BCD-AB33-65ACF59CC8C8}" type="slidenum">
              <a:rPr lang="en-US"/>
              <a:pPr/>
              <a:t>‹#›</a:t>
            </a:fld>
            <a:r>
              <a:rPr lang="en-US"/>
              <a:t> </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5053811"/>
            <a:ext cx="5486400" cy="31402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1544" y="612264"/>
            <a:ext cx="5486400" cy="4115772"/>
          </a:xfrm>
        </p:spPr>
        <p:txBody>
          <a:bodyPr/>
          <a:lstStyle>
            <a:lvl1pPr marL="0" indent="0">
              <a:buNone/>
              <a:defRPr sz="3300"/>
            </a:lvl1pPr>
            <a:lvl2pPr marL="464631" indent="0">
              <a:buNone/>
              <a:defRPr sz="2900"/>
            </a:lvl2pPr>
            <a:lvl3pPr marL="929306" indent="0">
              <a:buNone/>
              <a:defRPr sz="2400"/>
            </a:lvl3pPr>
            <a:lvl4pPr marL="1393965" indent="0">
              <a:buNone/>
              <a:defRPr sz="2000"/>
            </a:lvl4pPr>
            <a:lvl5pPr marL="1858618" indent="0">
              <a:buNone/>
              <a:defRPr sz="2000"/>
            </a:lvl5pPr>
            <a:lvl6pPr marL="2323277" indent="0">
              <a:buNone/>
              <a:defRPr sz="2000"/>
            </a:lvl6pPr>
            <a:lvl7pPr marL="2787930" indent="0">
              <a:buNone/>
              <a:defRPr sz="2000"/>
            </a:lvl7pPr>
            <a:lvl8pPr marL="3252586" indent="0">
              <a:buNone/>
              <a:defRPr sz="2000"/>
            </a:lvl8pPr>
            <a:lvl9pPr marL="3717241" indent="0">
              <a:buNone/>
              <a:defRPr sz="2000"/>
            </a:lvl9pPr>
          </a:lstStyle>
          <a:p>
            <a:endParaRPr lang="en-GB"/>
          </a:p>
        </p:txBody>
      </p:sp>
      <p:sp>
        <p:nvSpPr>
          <p:cNvPr id="4" name="Text Placeholder 3"/>
          <p:cNvSpPr>
            <a:spLocks noGrp="1"/>
          </p:cNvSpPr>
          <p:nvPr>
            <p:ph type="body" sz="half" idx="2"/>
          </p:nvPr>
        </p:nvSpPr>
        <p:spPr>
          <a:xfrm>
            <a:off x="1791544" y="5367835"/>
            <a:ext cx="5486400" cy="805014"/>
          </a:xfrm>
        </p:spPr>
        <p:txBody>
          <a:bodyPr/>
          <a:lstStyle>
            <a:lvl1pPr marL="0" indent="0">
              <a:buNone/>
              <a:defRPr sz="1400"/>
            </a:lvl1pPr>
            <a:lvl2pPr marL="464631" indent="0">
              <a:buNone/>
              <a:defRPr sz="1200"/>
            </a:lvl2pPr>
            <a:lvl3pPr marL="929306" indent="0">
              <a:buNone/>
              <a:defRPr sz="1000"/>
            </a:lvl3pPr>
            <a:lvl4pPr marL="1393965" indent="0">
              <a:buNone/>
              <a:defRPr sz="900"/>
            </a:lvl4pPr>
            <a:lvl5pPr marL="1858618" indent="0">
              <a:buNone/>
              <a:defRPr sz="900"/>
            </a:lvl5pPr>
            <a:lvl6pPr marL="2323277" indent="0">
              <a:buNone/>
              <a:defRPr sz="900"/>
            </a:lvl6pPr>
            <a:lvl7pPr marL="2787930" indent="0">
              <a:buNone/>
              <a:defRPr sz="900"/>
            </a:lvl7pPr>
            <a:lvl8pPr marL="3252586" indent="0">
              <a:buNone/>
              <a:defRPr sz="900"/>
            </a:lvl8pPr>
            <a:lvl9pPr marL="3717241"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1BA42EE9-4E4D-43CB-B738-88B88BA45F0B}" type="slidenum">
              <a:rPr lang="en-US"/>
              <a:pPr/>
              <a:t>‹#›</a:t>
            </a:fld>
            <a:r>
              <a:rPr lang="en-US"/>
              <a:t> </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BBEA13DB-E51F-4A3B-B495-CB910FAFD3FA}" type="slidenum">
              <a:rPr lang="en-US"/>
              <a:pPr/>
              <a:t>‹#›</a:t>
            </a:fld>
            <a:r>
              <a:rPr lang="en-US"/>
              <a:t> </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867" y="234902"/>
            <a:ext cx="584775" cy="30030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1488" y="234902"/>
            <a:ext cx="6440486" cy="3003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Slide Number Placeholder 3"/>
          <p:cNvSpPr>
            <a:spLocks noGrp="1"/>
          </p:cNvSpPr>
          <p:nvPr>
            <p:ph type="sldNum" sz="quarter" idx="10"/>
          </p:nvPr>
        </p:nvSpPr>
        <p:spPr/>
        <p:txBody>
          <a:bodyPr/>
          <a:lstStyle>
            <a:lvl1pPr>
              <a:defRPr/>
            </a:lvl1pPr>
          </a:lstStyle>
          <a:p>
            <a:fld id="{A5817AB0-835A-477C-A827-6152A1E9BF90}" type="slidenum">
              <a:rPr lang="en-US"/>
              <a:pPr/>
              <a:t>‹#›</a:t>
            </a:fld>
            <a:r>
              <a:rPr lang="en-US"/>
              <a:t> </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Working Draft Text" hidden="1"/>
          <p:cNvSpPr txBox="1">
            <a:spLocks noChangeArrowheads="1"/>
          </p:cNvSpPr>
          <p:nvPr/>
        </p:nvSpPr>
        <p:spPr bwMode="auto">
          <a:xfrm>
            <a:off x="2693795" y="349865"/>
            <a:ext cx="1014109" cy="141312"/>
          </a:xfrm>
          <a:prstGeom prst="rect">
            <a:avLst/>
          </a:prstGeom>
          <a:noFill/>
          <a:ln w="9525">
            <a:noFill/>
            <a:miter lim="800000"/>
            <a:headEnd/>
            <a:tailEnd/>
          </a:ln>
          <a:effectLst/>
        </p:spPr>
        <p:txBody>
          <a:bodyPr wrap="none" lIns="0" tIns="0" rIns="0" bIns="0">
            <a:spAutoFit/>
          </a:bodyPr>
          <a:lstStyle/>
          <a:p>
            <a:pPr defTabSz="912174" fontAlgn="base">
              <a:spcBef>
                <a:spcPct val="0"/>
              </a:spcBef>
              <a:spcAft>
                <a:spcPct val="0"/>
              </a:spcAft>
              <a:defRPr/>
            </a:pPr>
            <a:r>
              <a:rPr lang="en-US" sz="900" b="1" dirty="0">
                <a:solidFill>
                  <a:srgbClr val="000000"/>
                </a:solidFill>
              </a:rPr>
              <a:t>WORKING DRAFT</a:t>
            </a:r>
          </a:p>
        </p:txBody>
      </p:sp>
      <p:sp>
        <p:nvSpPr>
          <p:cNvPr id="5" name="Working Draft" hidden="1"/>
          <p:cNvSpPr txBox="1">
            <a:spLocks noChangeArrowheads="1"/>
          </p:cNvSpPr>
          <p:nvPr/>
        </p:nvSpPr>
        <p:spPr bwMode="auto">
          <a:xfrm>
            <a:off x="2693823" y="508600"/>
            <a:ext cx="2911473" cy="141312"/>
          </a:xfrm>
          <a:prstGeom prst="rect">
            <a:avLst/>
          </a:prstGeom>
          <a:noFill/>
          <a:ln w="9525">
            <a:noFill/>
            <a:miter lim="800000"/>
            <a:headEnd/>
            <a:tailEnd/>
          </a:ln>
          <a:effectLst/>
        </p:spPr>
        <p:txBody>
          <a:bodyPr wrap="none" lIns="0" tIns="0" rIns="0" bIns="0">
            <a:spAutoFit/>
          </a:bodyPr>
          <a:lstStyle/>
          <a:p>
            <a:pPr defTabSz="912174" fontAlgn="base">
              <a:spcBef>
                <a:spcPct val="0"/>
              </a:spcBef>
              <a:spcAft>
                <a:spcPct val="0"/>
              </a:spcAft>
              <a:defRPr/>
            </a:pPr>
            <a:r>
              <a:rPr lang="en-GB" sz="900" dirty="0">
                <a:solidFill>
                  <a:srgbClr val="000000"/>
                </a:solidFill>
              </a:rPr>
              <a:t>Last Modified 15/06/2011 17:52:09 GMT Standard Time</a:t>
            </a:r>
            <a:endParaRPr lang="en-US" sz="900" dirty="0">
              <a:solidFill>
                <a:srgbClr val="000000"/>
              </a:solidFill>
            </a:endParaRPr>
          </a:p>
        </p:txBody>
      </p:sp>
      <p:sp>
        <p:nvSpPr>
          <p:cNvPr id="6" name="Printed" hidden="1"/>
          <p:cNvSpPr txBox="1">
            <a:spLocks noChangeArrowheads="1"/>
          </p:cNvSpPr>
          <p:nvPr/>
        </p:nvSpPr>
        <p:spPr bwMode="auto">
          <a:xfrm>
            <a:off x="2693811" y="668969"/>
            <a:ext cx="2584342" cy="141312"/>
          </a:xfrm>
          <a:prstGeom prst="rect">
            <a:avLst/>
          </a:prstGeom>
          <a:noFill/>
          <a:ln w="9525">
            <a:noFill/>
            <a:miter lim="800000"/>
            <a:headEnd/>
            <a:tailEnd/>
          </a:ln>
          <a:effectLst/>
        </p:spPr>
        <p:txBody>
          <a:bodyPr wrap="none" lIns="0" tIns="0" rIns="0" bIns="0">
            <a:spAutoFit/>
          </a:bodyPr>
          <a:lstStyle/>
          <a:p>
            <a:pPr defTabSz="912174" fontAlgn="base">
              <a:spcBef>
                <a:spcPct val="0"/>
              </a:spcBef>
              <a:spcAft>
                <a:spcPct val="0"/>
              </a:spcAft>
              <a:defRPr/>
            </a:pPr>
            <a:r>
              <a:rPr lang="en-GB" sz="900" dirty="0">
                <a:solidFill>
                  <a:srgbClr val="000000"/>
                </a:solidFill>
              </a:rPr>
              <a:t>Printed 15/06/2011 16:39:17 GMT Standard Time</a:t>
            </a:r>
            <a:endParaRPr lang="en-US" sz="900" dirty="0">
              <a:solidFill>
                <a:srgbClr val="000000"/>
              </a:solidFill>
            </a:endParaRPr>
          </a:p>
        </p:txBody>
      </p:sp>
      <p:grpSp>
        <p:nvGrpSpPr>
          <p:cNvPr id="2" name="McK Title Elements"/>
          <p:cNvGrpSpPr>
            <a:grpSpLocks/>
          </p:cNvGrpSpPr>
          <p:nvPr/>
        </p:nvGrpSpPr>
        <p:grpSpPr bwMode="auto">
          <a:xfrm>
            <a:off x="18" y="19"/>
            <a:ext cx="9140760" cy="6859620"/>
            <a:chOff x="0" y="0"/>
            <a:chExt cx="5643" cy="4235"/>
          </a:xfrm>
        </p:grpSpPr>
        <p:sp>
          <p:nvSpPr>
            <p:cNvPr id="8" name="McK Document type" hidden="1"/>
            <p:cNvSpPr txBox="1">
              <a:spLocks noChangeArrowheads="1"/>
            </p:cNvSpPr>
            <p:nvPr userDrawn="1"/>
          </p:nvSpPr>
          <p:spPr bwMode="auto">
            <a:xfrm>
              <a:off x="1663" y="3106"/>
              <a:ext cx="3109" cy="136"/>
            </a:xfrm>
            <a:prstGeom prst="rect">
              <a:avLst/>
            </a:prstGeom>
            <a:noFill/>
            <a:ln w="9525">
              <a:noFill/>
              <a:miter lim="800000"/>
              <a:headEnd/>
              <a:tailEnd/>
            </a:ln>
            <a:effectLst/>
          </p:spPr>
          <p:txBody>
            <a:bodyPr lIns="0" tIns="0" rIns="0" bIns="0" anchor="b">
              <a:spAutoFit/>
            </a:bodyPr>
            <a:lstStyle/>
            <a:p>
              <a:pPr defTabSz="912174" fontAlgn="base">
                <a:spcBef>
                  <a:spcPct val="0"/>
                </a:spcBef>
                <a:spcAft>
                  <a:spcPct val="0"/>
                </a:spcAft>
                <a:defRPr/>
              </a:pPr>
              <a:r>
                <a:rPr lang="en-US" sz="1400" dirty="0">
                  <a:solidFill>
                    <a:srgbClr val="000000"/>
                  </a:solidFill>
                </a:rPr>
                <a:t>Document type</a:t>
              </a:r>
            </a:p>
          </p:txBody>
        </p:sp>
        <p:sp>
          <p:nvSpPr>
            <p:cNvPr id="9" name="McK Date" hidden="1"/>
            <p:cNvSpPr txBox="1">
              <a:spLocks noChangeArrowheads="1"/>
            </p:cNvSpPr>
            <p:nvPr userDrawn="1"/>
          </p:nvSpPr>
          <p:spPr bwMode="auto">
            <a:xfrm>
              <a:off x="1663" y="3275"/>
              <a:ext cx="3109" cy="136"/>
            </a:xfrm>
            <a:prstGeom prst="rect">
              <a:avLst/>
            </a:prstGeom>
            <a:noFill/>
            <a:ln w="9525">
              <a:noFill/>
              <a:miter lim="800000"/>
              <a:headEnd/>
              <a:tailEnd/>
            </a:ln>
            <a:effectLst/>
          </p:spPr>
          <p:txBody>
            <a:bodyPr lIns="0" tIns="0" rIns="0" bIns="0">
              <a:spAutoFit/>
            </a:bodyPr>
            <a:lstStyle/>
            <a:p>
              <a:pPr defTabSz="912174" fontAlgn="base">
                <a:spcBef>
                  <a:spcPct val="0"/>
                </a:spcBef>
                <a:spcAft>
                  <a:spcPct val="0"/>
                </a:spcAft>
                <a:defRPr/>
              </a:pPr>
              <a:r>
                <a:rPr lang="en-US" sz="1400" dirty="0">
                  <a:solidFill>
                    <a:srgbClr val="000000"/>
                  </a:solidFill>
                </a:rPr>
                <a:t>Date</a:t>
              </a:r>
            </a:p>
          </p:txBody>
        </p:sp>
        <p:sp>
          <p:nvSpPr>
            <p:cNvPr id="10" name="McK Disclaimer" hidden="1"/>
            <p:cNvSpPr>
              <a:spLocks noChangeArrowheads="1"/>
            </p:cNvSpPr>
            <p:nvPr userDrawn="1"/>
          </p:nvSpPr>
          <p:spPr bwMode="auto">
            <a:xfrm>
              <a:off x="1663" y="3714"/>
              <a:ext cx="2777" cy="154"/>
            </a:xfrm>
            <a:prstGeom prst="rect">
              <a:avLst/>
            </a:prstGeom>
            <a:noFill/>
            <a:ln w="9525">
              <a:noFill/>
              <a:miter lim="800000"/>
              <a:headEnd/>
              <a:tailEnd/>
            </a:ln>
            <a:effectLst/>
          </p:spPr>
          <p:txBody>
            <a:bodyPr lIns="0" tIns="0" rIns="0" bIns="0" anchor="b">
              <a:spAutoFit/>
            </a:bodyPr>
            <a:lstStyle/>
            <a:p>
              <a:pPr defTabSz="818769" eaLnBrk="0" fontAlgn="base" hangingPunct="0">
                <a:spcBef>
                  <a:spcPct val="0"/>
                </a:spcBef>
                <a:spcAft>
                  <a:spcPct val="0"/>
                </a:spcAft>
                <a:defRPr/>
              </a:pPr>
              <a:r>
                <a:rPr lang="en-US" sz="800" dirty="0">
                  <a:solidFill>
                    <a:srgbClr val="000000"/>
                  </a:solidFill>
                </a:rPr>
                <a:t>CONFIDENTIAL AND PROPRIETARY</a:t>
              </a:r>
            </a:p>
            <a:p>
              <a:pPr defTabSz="818769" eaLnBrk="0" fontAlgn="base" hangingPunct="0">
                <a:spcBef>
                  <a:spcPct val="0"/>
                </a:spcBef>
                <a:spcAft>
                  <a:spcPct val="0"/>
                </a:spcAft>
                <a:defRPr/>
              </a:pPr>
              <a:r>
                <a:rPr lang="en-US" sz="800" dirty="0">
                  <a:solidFill>
                    <a:srgbClr val="000000"/>
                  </a:solidFill>
                </a:rPr>
                <a:t>Any use of this material without specific permission of McKinsey &amp; Company is strictly prohibited</a:t>
              </a:r>
            </a:p>
          </p:txBody>
        </p:sp>
        <p:sp>
          <p:nvSpPr>
            <p:cNvPr id="11" name="TitleBottomPlaceholder" hidden="1"/>
            <p:cNvSpPr>
              <a:spLocks noChangeArrowheads="1"/>
            </p:cNvSpPr>
            <p:nvPr userDrawn="1"/>
          </p:nvSpPr>
          <p:spPr bwMode="auto">
            <a:xfrm>
              <a:off x="0" y="1410"/>
              <a:ext cx="1382" cy="2825"/>
            </a:xfrm>
            <a:prstGeom prst="rect">
              <a:avLst/>
            </a:prstGeom>
            <a:solidFill>
              <a:srgbClr val="0065CC"/>
            </a:solidFill>
            <a:ln w="9525">
              <a:noFill/>
              <a:miter lim="800000"/>
              <a:headEnd/>
              <a:tailEnd/>
            </a:ln>
            <a:effectLst/>
          </p:spPr>
          <p:txBody>
            <a:bodyPr wrap="none" anchor="ctr"/>
            <a:lstStyle/>
            <a:p>
              <a:pPr defTabSz="912174" fontAlgn="base">
                <a:spcBef>
                  <a:spcPct val="0"/>
                </a:spcBef>
                <a:spcAft>
                  <a:spcPct val="0"/>
                </a:spcAft>
                <a:defRPr/>
              </a:pPr>
              <a:endParaRPr lang="en-GB" sz="1600" dirty="0">
                <a:solidFill>
                  <a:srgbClr val="000000"/>
                </a:solidFill>
              </a:endParaRPr>
            </a:p>
          </p:txBody>
        </p:sp>
        <p:sp>
          <p:nvSpPr>
            <p:cNvPr id="12" name="TitleTopPlaceholder" hidden="1"/>
            <p:cNvSpPr>
              <a:spLocks noChangeArrowheads="1"/>
            </p:cNvSpPr>
            <p:nvPr userDrawn="1"/>
          </p:nvSpPr>
          <p:spPr bwMode="auto">
            <a:xfrm>
              <a:off x="0" y="0"/>
              <a:ext cx="1382" cy="1410"/>
            </a:xfrm>
            <a:prstGeom prst="rect">
              <a:avLst/>
            </a:prstGeom>
            <a:solidFill>
              <a:srgbClr val="91AFFF"/>
            </a:solidFill>
            <a:ln w="9525">
              <a:noFill/>
              <a:miter lim="800000"/>
              <a:headEnd/>
              <a:tailEnd/>
            </a:ln>
            <a:effectLst/>
          </p:spPr>
          <p:txBody>
            <a:bodyPr wrap="none" anchor="ctr"/>
            <a:lstStyle/>
            <a:p>
              <a:pPr defTabSz="912174" fontAlgn="base">
                <a:spcBef>
                  <a:spcPct val="0"/>
                </a:spcBef>
                <a:spcAft>
                  <a:spcPct val="0"/>
                </a:spcAft>
                <a:defRPr/>
              </a:pPr>
              <a:endParaRPr lang="en-GB" sz="1600" dirty="0">
                <a:solidFill>
                  <a:srgbClr val="000000"/>
                </a:solidFill>
              </a:endParaRPr>
            </a:p>
          </p:txBody>
        </p:sp>
        <p:sp>
          <p:nvSpPr>
            <p:cNvPr id="13"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p:spPr>
          <p:txBody>
            <a:bodyPr wrap="none" anchor="ctr"/>
            <a:lstStyle/>
            <a:p>
              <a:pPr defTabSz="912174" fontAlgn="base">
                <a:spcBef>
                  <a:spcPct val="0"/>
                </a:spcBef>
                <a:spcAft>
                  <a:spcPct val="0"/>
                </a:spcAft>
                <a:defRPr/>
              </a:pPr>
              <a:endParaRPr lang="en-GB" sz="1600" dirty="0">
                <a:solidFill>
                  <a:srgbClr val="000000"/>
                </a:solidFill>
              </a:endParaRPr>
            </a:p>
          </p:txBody>
        </p:sp>
      </p:grpSp>
      <p:grpSp>
        <p:nvGrpSpPr>
          <p:cNvPr id="3" name="TitleBottomBar"/>
          <p:cNvGrpSpPr>
            <a:grpSpLocks/>
          </p:cNvGrpSpPr>
          <p:nvPr/>
        </p:nvGrpSpPr>
        <p:grpSpPr bwMode="auto">
          <a:xfrm>
            <a:off x="2238620" y="6428791"/>
            <a:ext cx="6905380" cy="429232"/>
            <a:chOff x="1382" y="3969"/>
            <a:chExt cx="4263" cy="265"/>
          </a:xfrm>
        </p:grpSpPr>
        <p:sp>
          <p:nvSpPr>
            <p:cNvPr id="15" name="Rectangle 1134"/>
            <p:cNvSpPr>
              <a:spLocks noChangeArrowheads="1"/>
            </p:cNvSpPr>
            <p:nvPr userDrawn="1">
              <p:custDataLst>
                <p:tags r:id="rId1"/>
              </p:custDataLst>
            </p:nvPr>
          </p:nvSpPr>
          <p:spPr bwMode="gray">
            <a:xfrm>
              <a:off x="1382" y="3969"/>
              <a:ext cx="4263" cy="265"/>
            </a:xfrm>
            <a:prstGeom prst="rect">
              <a:avLst/>
            </a:prstGeom>
            <a:solidFill>
              <a:srgbClr val="002960"/>
            </a:solidFill>
            <a:ln w="9525">
              <a:noFill/>
              <a:miter lim="800000"/>
              <a:headEnd/>
              <a:tailEnd/>
            </a:ln>
            <a:effectLst/>
          </p:spPr>
          <p:txBody>
            <a:bodyPr wrap="none" anchor="ctr"/>
            <a:lstStyle/>
            <a:p>
              <a:pPr defTabSz="912174" fontAlgn="base">
                <a:spcBef>
                  <a:spcPct val="0"/>
                </a:spcBef>
                <a:spcAft>
                  <a:spcPct val="0"/>
                </a:spcAft>
                <a:defRPr/>
              </a:pPr>
              <a:endParaRPr lang="en-GB" sz="1600" dirty="0">
                <a:solidFill>
                  <a:srgbClr val="000000"/>
                </a:solidFill>
              </a:endParaRPr>
            </a:p>
          </p:txBody>
        </p:sp>
        <p:pic>
          <p:nvPicPr>
            <p:cNvPr id="16" name="Picture 1192"/>
            <p:cNvPicPr>
              <a:picLocks noChangeAspect="1" noChangeArrowheads="1"/>
            </p:cNvPicPr>
            <p:nvPr userDrawn="1"/>
          </p:nvPicPr>
          <p:blipFill>
            <a:blip r:embed="rId3" cstate="print"/>
            <a:srcRect/>
            <a:stretch>
              <a:fillRect/>
            </a:stretch>
          </p:blipFill>
          <p:spPr bwMode="auto">
            <a:xfrm>
              <a:off x="4519" y="4059"/>
              <a:ext cx="1023" cy="113"/>
            </a:xfrm>
            <a:prstGeom prst="rect">
              <a:avLst/>
            </a:prstGeom>
            <a:noFill/>
            <a:ln w="9525">
              <a:noFill/>
              <a:miter lim="800000"/>
              <a:headEnd/>
              <a:tailEnd/>
            </a:ln>
          </p:spPr>
        </p:pic>
      </p:grpSp>
      <p:pic>
        <p:nvPicPr>
          <p:cNvPr id="17" name="TitleBottomBarBW" hidden="1"/>
          <p:cNvPicPr>
            <a:picLocks noChangeAspect="1" noChangeArrowheads="1"/>
          </p:cNvPicPr>
          <p:nvPr/>
        </p:nvPicPr>
        <p:blipFill>
          <a:blip r:embed="rId4" cstate="print"/>
          <a:srcRect/>
          <a:stretch>
            <a:fillRect/>
          </a:stretch>
        </p:blipFill>
        <p:spPr bwMode="auto">
          <a:xfrm>
            <a:off x="7320078" y="6574574"/>
            <a:ext cx="1670055" cy="195989"/>
          </a:xfrm>
          <a:prstGeom prst="rect">
            <a:avLst/>
          </a:prstGeom>
          <a:noFill/>
          <a:ln w="9525">
            <a:noFill/>
            <a:miter lim="800000"/>
            <a:headEnd/>
            <a:tailEnd/>
          </a:ln>
        </p:spPr>
      </p:pic>
      <p:sp>
        <p:nvSpPr>
          <p:cNvPr id="18" name="doc id"/>
          <p:cNvSpPr txBox="1">
            <a:spLocks noChangeArrowheads="1"/>
          </p:cNvSpPr>
          <p:nvPr/>
        </p:nvSpPr>
        <p:spPr bwMode="auto">
          <a:xfrm>
            <a:off x="8614312" y="37255"/>
            <a:ext cx="301290" cy="124720"/>
          </a:xfrm>
          <a:prstGeom prst="rect">
            <a:avLst/>
          </a:prstGeom>
          <a:noFill/>
          <a:ln w="9525">
            <a:noFill/>
            <a:miter lim="800000"/>
            <a:headEnd/>
            <a:tailEnd/>
          </a:ln>
          <a:effectLst/>
        </p:spPr>
        <p:txBody>
          <a:bodyPr wrap="none" lIns="0" tIns="0" rIns="0" bIns="0"/>
          <a:lstStyle/>
          <a:p>
            <a:pPr algn="r" defTabSz="912174" fontAlgn="base">
              <a:spcBef>
                <a:spcPct val="0"/>
              </a:spcBef>
              <a:spcAft>
                <a:spcPct val="0"/>
              </a:spcAft>
              <a:defRPr/>
            </a:pPr>
            <a:endParaRPr lang="en-GB" sz="800" dirty="0">
              <a:solidFill>
                <a:srgbClr val="000000"/>
              </a:solidFill>
            </a:endParaRPr>
          </a:p>
        </p:txBody>
      </p:sp>
      <p:sp>
        <p:nvSpPr>
          <p:cNvPr id="13314" name="Rectangle 1026"/>
          <p:cNvSpPr>
            <a:spLocks noGrp="1" noChangeArrowheads="1"/>
          </p:cNvSpPr>
          <p:nvPr>
            <p:ph type="ctrTitle"/>
          </p:nvPr>
        </p:nvSpPr>
        <p:spPr>
          <a:xfrm>
            <a:off x="2693795" y="2176966"/>
            <a:ext cx="5036084" cy="507831"/>
          </a:xfrm>
        </p:spPr>
        <p:txBody>
          <a:bodyPr/>
          <a:lstStyle>
            <a:lvl1pPr>
              <a:defRPr sz="3300" b="0"/>
            </a:lvl1pPr>
          </a:lstStyle>
          <a:p>
            <a:r>
              <a:rPr lang="en-US"/>
              <a:t>Click to edit Master title</a:t>
            </a:r>
          </a:p>
        </p:txBody>
      </p:sp>
      <p:sp>
        <p:nvSpPr>
          <p:cNvPr id="13315" name="Rectangle 1027"/>
          <p:cNvSpPr>
            <a:spLocks noGrp="1" noChangeArrowheads="1"/>
          </p:cNvSpPr>
          <p:nvPr>
            <p:ph type="subTitle" idx="1"/>
          </p:nvPr>
        </p:nvSpPr>
        <p:spPr>
          <a:xfrm>
            <a:off x="2693795" y="3945699"/>
            <a:ext cx="5036084" cy="219820"/>
          </a:xfrm>
        </p:spPr>
        <p:txBody>
          <a:bodyPr>
            <a:spAutoFit/>
          </a:bodyPr>
          <a:lstStyle>
            <a:lvl1pPr>
              <a:defRPr sz="1400"/>
            </a:lvl1pPr>
          </a:lstStyle>
          <a:p>
            <a:r>
              <a:rPr lang="en-US"/>
              <a:t>Click to edit Master subtitle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4487" indent="0">
              <a:buNone/>
              <a:defRPr sz="2800"/>
            </a:lvl2pPr>
            <a:lvl3pPr marL="908987" indent="0">
              <a:buNone/>
              <a:defRPr sz="2400"/>
            </a:lvl3pPr>
            <a:lvl4pPr marL="1363483" indent="0">
              <a:buNone/>
              <a:defRPr sz="2000"/>
            </a:lvl4pPr>
            <a:lvl5pPr marL="1817976" indent="0">
              <a:buNone/>
              <a:defRPr sz="2000"/>
            </a:lvl5pPr>
            <a:lvl6pPr marL="2272468" indent="0">
              <a:buNone/>
              <a:defRPr sz="2000"/>
            </a:lvl6pPr>
            <a:lvl7pPr marL="2726967" indent="0">
              <a:buNone/>
              <a:defRPr sz="2000"/>
            </a:lvl7pPr>
            <a:lvl8pPr marL="3181461" indent="0">
              <a:buNone/>
              <a:defRPr sz="2000"/>
            </a:lvl8pPr>
            <a:lvl9pPr marL="3635953"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4487" indent="0">
              <a:buNone/>
              <a:defRPr sz="1200"/>
            </a:lvl2pPr>
            <a:lvl3pPr marL="908987" indent="0">
              <a:buNone/>
              <a:defRPr sz="1000"/>
            </a:lvl3pPr>
            <a:lvl4pPr marL="1363483" indent="0">
              <a:buNone/>
              <a:defRPr sz="900"/>
            </a:lvl4pPr>
            <a:lvl5pPr marL="1817976" indent="0">
              <a:buNone/>
              <a:defRPr sz="900"/>
            </a:lvl5pPr>
            <a:lvl6pPr marL="2272468" indent="0">
              <a:buNone/>
              <a:defRPr sz="900"/>
            </a:lvl6pPr>
            <a:lvl7pPr marL="2726967" indent="0">
              <a:buNone/>
              <a:defRPr sz="900"/>
            </a:lvl7pPr>
            <a:lvl8pPr marL="3181461" indent="0">
              <a:buNone/>
              <a:defRPr sz="900"/>
            </a:lvl8pPr>
            <a:lvl9pPr marL="363595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0E0A78-8119-4BA0-B813-78643FB89215}" type="datetimeFigureOut">
              <a:rPr lang="en-GB" smtClean="0"/>
              <a:pPr/>
              <a:t>10/10/2011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B432F4B-A203-4CDD-A225-73E7DBCB1D92}" type="slidenum">
              <a:rPr lang="en-GB" smtClean="0"/>
              <a:pPr/>
              <a:t>‹#›</a:t>
            </a:fld>
            <a:endParaRPr lang="en-GB"/>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69A515E8-8EEF-4168-90C3-5E51CD6EE267}" type="slidenum">
              <a:rPr lang="en-US"/>
              <a:pPr>
                <a:defRPr/>
              </a:pPr>
              <a:t>‹#›</a:t>
            </a:fld>
            <a:r>
              <a:rPr lang="en-US"/>
              <a:t> </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78" y="4407334"/>
            <a:ext cx="7771995" cy="1261884"/>
          </a:xfrm>
        </p:spPr>
        <p:txBody>
          <a:bodyPr/>
          <a:lstStyle>
            <a:lvl1pPr algn="l">
              <a:defRPr sz="4100" b="1" cap="all"/>
            </a:lvl1pPr>
          </a:lstStyle>
          <a:p>
            <a:r>
              <a:rPr lang="en-US" smtClean="0"/>
              <a:t>Click to edit Master title style</a:t>
            </a:r>
            <a:endParaRPr lang="en-GB"/>
          </a:p>
        </p:txBody>
      </p:sp>
      <p:sp>
        <p:nvSpPr>
          <p:cNvPr id="3" name="Text Placeholder 2"/>
          <p:cNvSpPr>
            <a:spLocks noGrp="1"/>
          </p:cNvSpPr>
          <p:nvPr>
            <p:ph type="body" idx="1"/>
          </p:nvPr>
        </p:nvSpPr>
        <p:spPr>
          <a:xfrm>
            <a:off x="722478" y="2907443"/>
            <a:ext cx="7771995" cy="1499884"/>
          </a:xfrm>
        </p:spPr>
        <p:txBody>
          <a:bodyPr anchor="b"/>
          <a:lstStyle>
            <a:lvl1pPr marL="0" indent="0">
              <a:buNone/>
              <a:defRPr sz="2000"/>
            </a:lvl1pPr>
            <a:lvl2pPr marL="465081" indent="0">
              <a:buNone/>
              <a:defRPr sz="1800"/>
            </a:lvl2pPr>
            <a:lvl3pPr marL="930195" indent="0">
              <a:buNone/>
              <a:defRPr sz="1600"/>
            </a:lvl3pPr>
            <a:lvl4pPr marL="1395297" indent="0">
              <a:buNone/>
              <a:defRPr sz="1400"/>
            </a:lvl4pPr>
            <a:lvl5pPr marL="1860391" indent="0">
              <a:buNone/>
              <a:defRPr sz="1400"/>
            </a:lvl5pPr>
            <a:lvl6pPr marL="2325493" indent="0">
              <a:buNone/>
              <a:defRPr sz="1400"/>
            </a:lvl6pPr>
            <a:lvl7pPr marL="2790591" indent="0">
              <a:buNone/>
              <a:defRPr sz="1400"/>
            </a:lvl7pPr>
            <a:lvl8pPr marL="3255689" indent="0">
              <a:buNone/>
              <a:defRPr sz="1400"/>
            </a:lvl8pPr>
            <a:lvl9pPr marL="3720789" indent="0">
              <a:buNone/>
              <a:defRPr sz="1400"/>
            </a:lvl9pPr>
          </a:lstStyle>
          <a:p>
            <a:pPr lvl="0"/>
            <a:r>
              <a:rPr lang="en-US" smtClean="0"/>
              <a:t>Click to edit Master text styles</a:t>
            </a:r>
          </a:p>
        </p:txBody>
      </p:sp>
      <p:sp>
        <p:nvSpPr>
          <p:cNvPr id="4" name="Rectangle 280"/>
          <p:cNvSpPr>
            <a:spLocks noGrp="1" noChangeArrowheads="1"/>
          </p:cNvSpPr>
          <p:nvPr>
            <p:ph type="sldNum" sz="quarter" idx="10"/>
          </p:nvPr>
        </p:nvSpPr>
        <p:spPr>
          <a:ln/>
        </p:spPr>
        <p:txBody>
          <a:bodyPr/>
          <a:lstStyle>
            <a:lvl1pPr>
              <a:defRPr/>
            </a:lvl1pPr>
          </a:lstStyle>
          <a:p>
            <a:pPr>
              <a:defRPr/>
            </a:pPr>
            <a:fld id="{A147A4CC-FFF0-4F0F-823E-2C013EC12A6B}" type="slidenum">
              <a:rPr lang="en-US"/>
              <a:pPr>
                <a:defRPr/>
              </a:pPr>
              <a:t>‹#›</a:t>
            </a:fld>
            <a:r>
              <a:rPr lang="en-US"/>
              <a:t> </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482177" y="1990667"/>
            <a:ext cx="2117131"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754804" y="1990667"/>
            <a:ext cx="2117132" cy="1247204"/>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80"/>
          <p:cNvSpPr>
            <a:spLocks noGrp="1" noChangeArrowheads="1"/>
          </p:cNvSpPr>
          <p:nvPr>
            <p:ph type="sldNum" sz="quarter" idx="10"/>
          </p:nvPr>
        </p:nvSpPr>
        <p:spPr>
          <a:ln/>
        </p:spPr>
        <p:txBody>
          <a:bodyPr/>
          <a:lstStyle>
            <a:lvl1pPr>
              <a:defRPr/>
            </a:lvl1pPr>
          </a:lstStyle>
          <a:p>
            <a:pPr>
              <a:defRPr/>
            </a:pPr>
            <a:fld id="{80E17A66-1B8D-4778-BB01-0B403811291F}" type="slidenum">
              <a:rPr lang="en-US"/>
              <a:pPr>
                <a:defRPr/>
              </a:pPr>
              <a:t>‹#›</a:t>
            </a:fld>
            <a:r>
              <a:rPr lang="en-US"/>
              <a:t> </a:t>
            </a: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77"/>
            <a:ext cx="8230410" cy="29832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6816" y="1535541"/>
            <a:ext cx="4039882" cy="639800"/>
          </a:xfrm>
        </p:spPr>
        <p:txBody>
          <a:bodyPr anchor="b"/>
          <a:lstStyle>
            <a:lvl1pPr marL="0" indent="0">
              <a:buNone/>
              <a:defRPr sz="2400" b="1"/>
            </a:lvl1pPr>
            <a:lvl2pPr marL="465081" indent="0">
              <a:buNone/>
              <a:defRPr sz="2000" b="1"/>
            </a:lvl2pPr>
            <a:lvl3pPr marL="930195" indent="0">
              <a:buNone/>
              <a:defRPr sz="1800" b="1"/>
            </a:lvl3pPr>
            <a:lvl4pPr marL="1395297" indent="0">
              <a:buNone/>
              <a:defRPr sz="1600" b="1"/>
            </a:lvl4pPr>
            <a:lvl5pPr marL="1860391" indent="0">
              <a:buNone/>
              <a:defRPr sz="1600" b="1"/>
            </a:lvl5pPr>
            <a:lvl6pPr marL="2325493" indent="0">
              <a:buNone/>
              <a:defRPr sz="1600" b="1"/>
            </a:lvl6pPr>
            <a:lvl7pPr marL="2790591" indent="0">
              <a:buNone/>
              <a:defRPr sz="1600" b="1"/>
            </a:lvl7pPr>
            <a:lvl8pPr marL="3255689" indent="0">
              <a:buNone/>
              <a:defRPr sz="1600" b="1"/>
            </a:lvl8pPr>
            <a:lvl9pPr marL="372078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16" y="2175318"/>
            <a:ext cx="403988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703" y="1535541"/>
            <a:ext cx="4041502" cy="639800"/>
          </a:xfrm>
        </p:spPr>
        <p:txBody>
          <a:bodyPr anchor="b"/>
          <a:lstStyle>
            <a:lvl1pPr marL="0" indent="0">
              <a:buNone/>
              <a:defRPr sz="2400" b="1"/>
            </a:lvl1pPr>
            <a:lvl2pPr marL="465081" indent="0">
              <a:buNone/>
              <a:defRPr sz="2000" b="1"/>
            </a:lvl2pPr>
            <a:lvl3pPr marL="930195" indent="0">
              <a:buNone/>
              <a:defRPr sz="1800" b="1"/>
            </a:lvl3pPr>
            <a:lvl4pPr marL="1395297" indent="0">
              <a:buNone/>
              <a:defRPr sz="1600" b="1"/>
            </a:lvl4pPr>
            <a:lvl5pPr marL="1860391" indent="0">
              <a:buNone/>
              <a:defRPr sz="1600" b="1"/>
            </a:lvl5pPr>
            <a:lvl6pPr marL="2325493" indent="0">
              <a:buNone/>
              <a:defRPr sz="1600" b="1"/>
            </a:lvl6pPr>
            <a:lvl7pPr marL="2790591" indent="0">
              <a:buNone/>
              <a:defRPr sz="1600" b="1"/>
            </a:lvl7pPr>
            <a:lvl8pPr marL="3255689" indent="0">
              <a:buNone/>
              <a:defRPr sz="1600" b="1"/>
            </a:lvl8pPr>
            <a:lvl9pPr marL="372078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39505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80"/>
          <p:cNvSpPr>
            <a:spLocks noGrp="1" noChangeArrowheads="1"/>
          </p:cNvSpPr>
          <p:nvPr>
            <p:ph type="sldNum" sz="quarter" idx="10"/>
          </p:nvPr>
        </p:nvSpPr>
        <p:spPr>
          <a:ln/>
        </p:spPr>
        <p:txBody>
          <a:bodyPr/>
          <a:lstStyle>
            <a:lvl1pPr>
              <a:defRPr/>
            </a:lvl1pPr>
          </a:lstStyle>
          <a:p>
            <a:pPr>
              <a:defRPr/>
            </a:pPr>
            <a:fld id="{A86AEA9D-3287-405D-86DE-AB8D6325528A}" type="slidenum">
              <a:rPr lang="en-US"/>
              <a:pPr>
                <a:defRPr/>
              </a:pPr>
              <a:t>‹#›</a:t>
            </a:fld>
            <a:r>
              <a:rPr lang="en-US"/>
              <a:t> </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80"/>
          <p:cNvSpPr>
            <a:spLocks noGrp="1" noChangeArrowheads="1"/>
          </p:cNvSpPr>
          <p:nvPr>
            <p:ph type="sldNum" sz="quarter" idx="10"/>
          </p:nvPr>
        </p:nvSpPr>
        <p:spPr>
          <a:ln/>
        </p:spPr>
        <p:txBody>
          <a:bodyPr/>
          <a:lstStyle>
            <a:lvl1pPr>
              <a:defRPr/>
            </a:lvl1pPr>
          </a:lstStyle>
          <a:p>
            <a:pPr>
              <a:defRPr/>
            </a:pPr>
            <a:fld id="{A8D2C399-9610-4622-943B-A85609B43818}" type="slidenum">
              <a:rPr lang="en-US"/>
              <a:pPr>
                <a:defRPr/>
              </a:pPr>
              <a:t>‹#›</a:t>
            </a:fld>
            <a:r>
              <a:rPr lang="en-US"/>
              <a:t> </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80"/>
          <p:cNvSpPr>
            <a:spLocks noGrp="1" noChangeArrowheads="1"/>
          </p:cNvSpPr>
          <p:nvPr>
            <p:ph type="sldNum" sz="quarter" idx="10"/>
          </p:nvPr>
        </p:nvSpPr>
        <p:spPr>
          <a:ln/>
        </p:spPr>
        <p:txBody>
          <a:bodyPr/>
          <a:lstStyle>
            <a:lvl1pPr>
              <a:defRPr/>
            </a:lvl1pPr>
          </a:lstStyle>
          <a:p>
            <a:pPr>
              <a:defRPr/>
            </a:pPr>
            <a:fld id="{1A2FFE9A-8705-41EB-99E0-32F11B0927F1}" type="slidenum">
              <a:rPr lang="en-US"/>
              <a:pPr>
                <a:defRPr/>
              </a:pPr>
              <a:t>‹#›</a:t>
            </a:fld>
            <a:r>
              <a:rPr lang="en-US"/>
              <a:t> </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807063"/>
            <a:ext cx="3008044" cy="628056"/>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4988" y="273745"/>
            <a:ext cx="5112217" cy="5852138"/>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6795" y="1435094"/>
            <a:ext cx="3008044" cy="4690781"/>
          </a:xfrm>
        </p:spPr>
        <p:txBody>
          <a:bodyPr/>
          <a:lstStyle>
            <a:lvl1pPr marL="0" indent="0">
              <a:buNone/>
              <a:defRPr sz="1400"/>
            </a:lvl1pPr>
            <a:lvl2pPr marL="465081" indent="0">
              <a:buNone/>
              <a:defRPr sz="1200"/>
            </a:lvl2pPr>
            <a:lvl3pPr marL="930195" indent="0">
              <a:buNone/>
              <a:defRPr sz="1000"/>
            </a:lvl3pPr>
            <a:lvl4pPr marL="1395297" indent="0">
              <a:buNone/>
              <a:defRPr sz="900"/>
            </a:lvl4pPr>
            <a:lvl5pPr marL="1860391" indent="0">
              <a:buNone/>
              <a:defRPr sz="900"/>
            </a:lvl5pPr>
            <a:lvl6pPr marL="2325493" indent="0">
              <a:buNone/>
              <a:defRPr sz="900"/>
            </a:lvl6pPr>
            <a:lvl7pPr marL="2790591" indent="0">
              <a:buNone/>
              <a:defRPr sz="900"/>
            </a:lvl7pPr>
            <a:lvl8pPr marL="3255689" indent="0">
              <a:buNone/>
              <a:defRPr sz="900"/>
            </a:lvl8pPr>
            <a:lvl9pPr marL="3720789"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57DA243A-54AD-4433-BE49-597D5E43D50E}" type="slidenum">
              <a:rPr lang="en-US"/>
              <a:pPr>
                <a:defRPr/>
              </a:pPr>
              <a:t>‹#›</a:t>
            </a:fld>
            <a:r>
              <a:rPr lang="en-US"/>
              <a:t> </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5053811"/>
            <a:ext cx="5486400" cy="31402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1544" y="612264"/>
            <a:ext cx="5486400" cy="4115772"/>
          </a:xfrm>
        </p:spPr>
        <p:txBody>
          <a:bodyPr/>
          <a:lstStyle>
            <a:lvl1pPr marL="0" indent="0">
              <a:buNone/>
              <a:defRPr sz="3300"/>
            </a:lvl1pPr>
            <a:lvl2pPr marL="465081" indent="0">
              <a:buNone/>
              <a:defRPr sz="2900"/>
            </a:lvl2pPr>
            <a:lvl3pPr marL="930195" indent="0">
              <a:buNone/>
              <a:defRPr sz="2400"/>
            </a:lvl3pPr>
            <a:lvl4pPr marL="1395297" indent="0">
              <a:buNone/>
              <a:defRPr sz="2000"/>
            </a:lvl4pPr>
            <a:lvl5pPr marL="1860391" indent="0">
              <a:buNone/>
              <a:defRPr sz="2000"/>
            </a:lvl5pPr>
            <a:lvl6pPr marL="2325493" indent="0">
              <a:buNone/>
              <a:defRPr sz="2000"/>
            </a:lvl6pPr>
            <a:lvl7pPr marL="2790591" indent="0">
              <a:buNone/>
              <a:defRPr sz="2000"/>
            </a:lvl7pPr>
            <a:lvl8pPr marL="3255689" indent="0">
              <a:buNone/>
              <a:defRPr sz="2000"/>
            </a:lvl8pPr>
            <a:lvl9pPr marL="3720789" indent="0">
              <a:buNone/>
              <a:defRPr sz="2000"/>
            </a:lvl9pPr>
          </a:lstStyle>
          <a:p>
            <a:pPr lvl="0"/>
            <a:endParaRPr lang="en-GB" noProof="0" smtClean="0"/>
          </a:p>
        </p:txBody>
      </p:sp>
      <p:sp>
        <p:nvSpPr>
          <p:cNvPr id="4" name="Text Placeholder 3"/>
          <p:cNvSpPr>
            <a:spLocks noGrp="1"/>
          </p:cNvSpPr>
          <p:nvPr>
            <p:ph type="body" sz="half" idx="2"/>
          </p:nvPr>
        </p:nvSpPr>
        <p:spPr>
          <a:xfrm>
            <a:off x="1791544" y="5367835"/>
            <a:ext cx="5486400" cy="805014"/>
          </a:xfrm>
        </p:spPr>
        <p:txBody>
          <a:bodyPr/>
          <a:lstStyle>
            <a:lvl1pPr marL="0" indent="0">
              <a:buNone/>
              <a:defRPr sz="1400"/>
            </a:lvl1pPr>
            <a:lvl2pPr marL="465081" indent="0">
              <a:buNone/>
              <a:defRPr sz="1200"/>
            </a:lvl2pPr>
            <a:lvl3pPr marL="930195" indent="0">
              <a:buNone/>
              <a:defRPr sz="1000"/>
            </a:lvl3pPr>
            <a:lvl4pPr marL="1395297" indent="0">
              <a:buNone/>
              <a:defRPr sz="900"/>
            </a:lvl4pPr>
            <a:lvl5pPr marL="1860391" indent="0">
              <a:buNone/>
              <a:defRPr sz="900"/>
            </a:lvl5pPr>
            <a:lvl6pPr marL="2325493" indent="0">
              <a:buNone/>
              <a:defRPr sz="900"/>
            </a:lvl6pPr>
            <a:lvl7pPr marL="2790591" indent="0">
              <a:buNone/>
              <a:defRPr sz="900"/>
            </a:lvl7pPr>
            <a:lvl8pPr marL="3255689" indent="0">
              <a:buNone/>
              <a:defRPr sz="900"/>
            </a:lvl8pPr>
            <a:lvl9pPr marL="3720789" indent="0">
              <a:buNone/>
              <a:defRPr sz="900"/>
            </a:lvl9pPr>
          </a:lstStyle>
          <a:p>
            <a:pPr lvl="0"/>
            <a:r>
              <a:rPr lang="en-US" smtClean="0"/>
              <a:t>Click to edit Master text styles</a:t>
            </a:r>
          </a:p>
        </p:txBody>
      </p:sp>
      <p:sp>
        <p:nvSpPr>
          <p:cNvPr id="5" name="Rectangle 280"/>
          <p:cNvSpPr>
            <a:spLocks noGrp="1" noChangeArrowheads="1"/>
          </p:cNvSpPr>
          <p:nvPr>
            <p:ph type="sldNum" sz="quarter" idx="10"/>
          </p:nvPr>
        </p:nvSpPr>
        <p:spPr>
          <a:ln/>
        </p:spPr>
        <p:txBody>
          <a:bodyPr/>
          <a:lstStyle>
            <a:lvl1pPr>
              <a:defRPr/>
            </a:lvl1pPr>
          </a:lstStyle>
          <a:p>
            <a:pPr>
              <a:defRPr/>
            </a:pPr>
            <a:fld id="{D1421513-4B04-46F0-83F1-1BCF8A4D3761}" type="slidenum">
              <a:rPr lang="en-US"/>
              <a:pPr>
                <a:defRPr/>
              </a:pPr>
              <a:t>‹#›</a:t>
            </a:fld>
            <a:r>
              <a:rPr lang="en-US"/>
              <a:t> </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41FBE239-7ECA-4507-ADE6-26509B881D26}" type="slidenum">
              <a:rPr lang="en-US"/>
              <a:pPr>
                <a:defRPr/>
              </a:pPr>
              <a:t>‹#›</a:t>
            </a:fld>
            <a:r>
              <a:rPr lang="en-US"/>
              <a:t> </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30858" y="234893"/>
            <a:ext cx="584775" cy="300300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21488" y="234893"/>
            <a:ext cx="6440486" cy="30030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80"/>
          <p:cNvSpPr>
            <a:spLocks noGrp="1" noChangeArrowheads="1"/>
          </p:cNvSpPr>
          <p:nvPr>
            <p:ph type="sldNum" sz="quarter" idx="10"/>
          </p:nvPr>
        </p:nvSpPr>
        <p:spPr>
          <a:ln/>
        </p:spPr>
        <p:txBody>
          <a:bodyPr/>
          <a:lstStyle>
            <a:lvl1pPr>
              <a:defRPr/>
            </a:lvl1pPr>
          </a:lstStyle>
          <a:p>
            <a:pPr>
              <a:defRPr/>
            </a:pPr>
            <a:fld id="{AE3FEE74-9B3E-4AF8-9B84-44B5B6769F65}" type="slidenum">
              <a:rPr lang="en-US"/>
              <a:pPr>
                <a:defRPr/>
              </a:pPr>
              <a:t>‹#›</a:t>
            </a:fld>
            <a:r>
              <a:rPr lang="en-US"/>
              <a:t>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tags" Target="../tags/tag7.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0900" tIns="45453" rIns="90900" bIns="45453"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58"/>
            <a:ext cx="8229600" cy="4525963"/>
          </a:xfrm>
          <a:prstGeom prst="rect">
            <a:avLst/>
          </a:prstGeom>
        </p:spPr>
        <p:txBody>
          <a:bodyPr vert="horz" lIns="90900" tIns="45453" rIns="90900" bIns="4545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0900" tIns="45453" rIns="90900" bIns="45453" rtlCol="0" anchor="ctr"/>
          <a:lstStyle>
            <a:lvl1pPr algn="l">
              <a:defRPr sz="1200">
                <a:solidFill>
                  <a:schemeClr val="tx1">
                    <a:tint val="75000"/>
                  </a:schemeClr>
                </a:solidFill>
              </a:defRPr>
            </a:lvl1pPr>
          </a:lstStyle>
          <a:p>
            <a:fld id="{CC0E0A78-8119-4BA0-B813-78643FB89215}" type="datetimeFigureOut">
              <a:rPr lang="en-GB" smtClean="0"/>
              <a:pPr/>
              <a:t>10/10/2011</a:t>
            </a:fld>
            <a:endParaRPr lang="en-GB"/>
          </a:p>
        </p:txBody>
      </p:sp>
      <p:sp>
        <p:nvSpPr>
          <p:cNvPr id="5" name="Footer Placeholder 4"/>
          <p:cNvSpPr>
            <a:spLocks noGrp="1"/>
          </p:cNvSpPr>
          <p:nvPr>
            <p:ph type="ftr" sz="quarter" idx="3"/>
          </p:nvPr>
        </p:nvSpPr>
        <p:spPr>
          <a:xfrm>
            <a:off x="3124201" y="6356350"/>
            <a:ext cx="2895600" cy="365125"/>
          </a:xfrm>
          <a:prstGeom prst="rect">
            <a:avLst/>
          </a:prstGeom>
        </p:spPr>
        <p:txBody>
          <a:bodyPr vert="horz" lIns="90900" tIns="45453" rIns="90900" bIns="45453"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0900" tIns="45453" rIns="90900" bIns="45453" rtlCol="0" anchor="ctr"/>
          <a:lstStyle>
            <a:lvl1pPr algn="r">
              <a:defRPr sz="1200">
                <a:solidFill>
                  <a:schemeClr val="tx1">
                    <a:tint val="75000"/>
                  </a:schemeClr>
                </a:solidFill>
              </a:defRPr>
            </a:lvl1pPr>
          </a:lstStyle>
          <a:p>
            <a:fld id="{9B432F4B-A203-4CDD-A225-73E7DBCB1D9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08987" rtl="0" eaLnBrk="1" latinLnBrk="0" hangingPunct="1">
        <a:spcBef>
          <a:spcPct val="0"/>
        </a:spcBef>
        <a:buNone/>
        <a:defRPr sz="4400" kern="1200">
          <a:solidFill>
            <a:schemeClr val="tx1"/>
          </a:solidFill>
          <a:latin typeface="+mj-lt"/>
          <a:ea typeface="+mj-ea"/>
          <a:cs typeface="+mj-cs"/>
        </a:defRPr>
      </a:lvl1pPr>
    </p:titleStyle>
    <p:bodyStyle>
      <a:lvl1pPr marL="340871" indent="-340871" algn="l" defTabSz="908987"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38551" indent="-284058" algn="l" defTabSz="908987"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36235" indent="-227242" algn="l" defTabSz="90898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0732" indent="-227242" algn="l" defTabSz="90898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45225" indent="-227242" algn="l" defTabSz="90898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499717" indent="-227242" algn="l" defTabSz="90898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54213" indent="-227242" algn="l" defTabSz="90898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08704" indent="-227242" algn="l" defTabSz="90898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63199" indent="-227242" algn="l" defTabSz="90898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08987" rtl="0" eaLnBrk="1" latinLnBrk="0" hangingPunct="1">
        <a:defRPr sz="1800" kern="1200">
          <a:solidFill>
            <a:schemeClr val="tx1"/>
          </a:solidFill>
          <a:latin typeface="+mn-lt"/>
          <a:ea typeface="+mn-ea"/>
          <a:cs typeface="+mn-cs"/>
        </a:defRPr>
      </a:lvl1pPr>
      <a:lvl2pPr marL="454487" algn="l" defTabSz="908987" rtl="0" eaLnBrk="1" latinLnBrk="0" hangingPunct="1">
        <a:defRPr sz="1800" kern="1200">
          <a:solidFill>
            <a:schemeClr val="tx1"/>
          </a:solidFill>
          <a:latin typeface="+mn-lt"/>
          <a:ea typeface="+mn-ea"/>
          <a:cs typeface="+mn-cs"/>
        </a:defRPr>
      </a:lvl2pPr>
      <a:lvl3pPr marL="908987" algn="l" defTabSz="908987" rtl="0" eaLnBrk="1" latinLnBrk="0" hangingPunct="1">
        <a:defRPr sz="1800" kern="1200">
          <a:solidFill>
            <a:schemeClr val="tx1"/>
          </a:solidFill>
          <a:latin typeface="+mn-lt"/>
          <a:ea typeface="+mn-ea"/>
          <a:cs typeface="+mn-cs"/>
        </a:defRPr>
      </a:lvl3pPr>
      <a:lvl4pPr marL="1363483" algn="l" defTabSz="908987" rtl="0" eaLnBrk="1" latinLnBrk="0" hangingPunct="1">
        <a:defRPr sz="1800" kern="1200">
          <a:solidFill>
            <a:schemeClr val="tx1"/>
          </a:solidFill>
          <a:latin typeface="+mn-lt"/>
          <a:ea typeface="+mn-ea"/>
          <a:cs typeface="+mn-cs"/>
        </a:defRPr>
      </a:lvl4pPr>
      <a:lvl5pPr marL="1817976" algn="l" defTabSz="908987" rtl="0" eaLnBrk="1" latinLnBrk="0" hangingPunct="1">
        <a:defRPr sz="1800" kern="1200">
          <a:solidFill>
            <a:schemeClr val="tx1"/>
          </a:solidFill>
          <a:latin typeface="+mn-lt"/>
          <a:ea typeface="+mn-ea"/>
          <a:cs typeface="+mn-cs"/>
        </a:defRPr>
      </a:lvl5pPr>
      <a:lvl6pPr marL="2272468" algn="l" defTabSz="908987" rtl="0" eaLnBrk="1" latinLnBrk="0" hangingPunct="1">
        <a:defRPr sz="1800" kern="1200">
          <a:solidFill>
            <a:schemeClr val="tx1"/>
          </a:solidFill>
          <a:latin typeface="+mn-lt"/>
          <a:ea typeface="+mn-ea"/>
          <a:cs typeface="+mn-cs"/>
        </a:defRPr>
      </a:lvl6pPr>
      <a:lvl7pPr marL="2726967" algn="l" defTabSz="908987" rtl="0" eaLnBrk="1" latinLnBrk="0" hangingPunct="1">
        <a:defRPr sz="1800" kern="1200">
          <a:solidFill>
            <a:schemeClr val="tx1"/>
          </a:solidFill>
          <a:latin typeface="+mn-lt"/>
          <a:ea typeface="+mn-ea"/>
          <a:cs typeface="+mn-cs"/>
        </a:defRPr>
      </a:lvl7pPr>
      <a:lvl8pPr marL="3181461" algn="l" defTabSz="908987" rtl="0" eaLnBrk="1" latinLnBrk="0" hangingPunct="1">
        <a:defRPr sz="1800" kern="1200">
          <a:solidFill>
            <a:schemeClr val="tx1"/>
          </a:solidFill>
          <a:latin typeface="+mn-lt"/>
          <a:ea typeface="+mn-ea"/>
          <a:cs typeface="+mn-cs"/>
        </a:defRPr>
      </a:lvl8pPr>
      <a:lvl9pPr marL="3635953" algn="l" defTabSz="908987"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210" name="McK 2. Slide Title"/>
          <p:cNvSpPr>
            <a:spLocks noGrp="1" noChangeArrowheads="1"/>
          </p:cNvSpPr>
          <p:nvPr>
            <p:ph type="title"/>
          </p:nvPr>
        </p:nvSpPr>
        <p:spPr bwMode="auto">
          <a:xfrm>
            <a:off x="121509" y="234883"/>
            <a:ext cx="8794113" cy="29832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76" name="McK 1. On-page tracker" hidden="1"/>
          <p:cNvSpPr>
            <a:spLocks noChangeArrowheads="1"/>
          </p:cNvSpPr>
          <p:nvPr/>
        </p:nvSpPr>
        <p:spPr bwMode="auto">
          <a:xfrm>
            <a:off x="121488" y="27537"/>
            <a:ext cx="876714" cy="219820"/>
          </a:xfrm>
          <a:prstGeom prst="rect">
            <a:avLst/>
          </a:prstGeom>
          <a:noFill/>
          <a:ln w="9525">
            <a:noFill/>
            <a:miter lim="800000"/>
            <a:headEnd/>
            <a:tailEnd/>
          </a:ln>
          <a:effectLst/>
        </p:spPr>
        <p:txBody>
          <a:bodyPr wrap="none" lIns="0" tIns="0" rIns="0" bIns="0">
            <a:spAutoFit/>
          </a:bodyPr>
          <a:lstStyle/>
          <a:p>
            <a:pPr defTabSz="913044" fontAlgn="base">
              <a:spcBef>
                <a:spcPct val="0"/>
              </a:spcBef>
              <a:spcAft>
                <a:spcPct val="0"/>
              </a:spcAft>
              <a:defRPr/>
            </a:pPr>
            <a:r>
              <a:rPr lang="en-US" sz="1400" dirty="0">
                <a:solidFill>
                  <a:srgbClr val="808080"/>
                </a:solidFill>
              </a:rPr>
              <a:t>TRACKER</a:t>
            </a:r>
          </a:p>
        </p:txBody>
      </p:sp>
      <p:sp>
        <p:nvSpPr>
          <p:cNvPr id="1032" name="McK 3. Unit of measure" hidden="1"/>
          <p:cNvSpPr txBox="1">
            <a:spLocks noChangeArrowheads="1"/>
          </p:cNvSpPr>
          <p:nvPr/>
        </p:nvSpPr>
        <p:spPr bwMode="auto">
          <a:xfrm>
            <a:off x="121489" y="542615"/>
            <a:ext cx="3730492" cy="219820"/>
          </a:xfrm>
          <a:prstGeom prst="rect">
            <a:avLst/>
          </a:prstGeom>
          <a:noFill/>
          <a:ln w="9525">
            <a:noFill/>
            <a:miter lim="800000"/>
            <a:headEnd/>
            <a:tailEnd/>
          </a:ln>
          <a:effectLst/>
        </p:spPr>
        <p:txBody>
          <a:bodyPr lIns="0" tIns="0" rIns="0" bIns="0">
            <a:spAutoFit/>
          </a:bodyPr>
          <a:lstStyle/>
          <a:p>
            <a:pPr defTabSz="911687" fontAlgn="base">
              <a:spcBef>
                <a:spcPct val="0"/>
              </a:spcBef>
              <a:spcAft>
                <a:spcPct val="0"/>
              </a:spcAft>
              <a:defRPr/>
            </a:pPr>
            <a:r>
              <a:rPr lang="en-US" sz="1400" dirty="0">
                <a:solidFill>
                  <a:srgbClr val="808080"/>
                </a:solidFill>
              </a:rPr>
              <a:t>Unit of measure</a:t>
            </a:r>
          </a:p>
        </p:txBody>
      </p:sp>
      <p:grpSp>
        <p:nvGrpSpPr>
          <p:cNvPr id="2" name="McK Slide Elements"/>
          <p:cNvGrpSpPr>
            <a:grpSpLocks/>
          </p:cNvGrpSpPr>
          <p:nvPr userDrawn="1"/>
        </p:nvGrpSpPr>
        <p:grpSpPr bwMode="auto">
          <a:xfrm>
            <a:off x="121489" y="6203623"/>
            <a:ext cx="8722840" cy="518318"/>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w="9525">
              <a:noFill/>
              <a:miter lim="800000"/>
              <a:headEnd/>
              <a:tailEnd/>
            </a:ln>
            <a:effectLst/>
          </p:spPr>
          <p:txBody>
            <a:bodyPr lIns="0" tIns="0" rIns="0" bIns="0" anchor="b">
              <a:spAutoFit/>
            </a:bodyPr>
            <a:lstStyle/>
            <a:p>
              <a:pPr marL="106687" indent="-106687" defTabSz="911687" fontAlgn="base">
                <a:spcBef>
                  <a:spcPct val="0"/>
                </a:spcBef>
                <a:spcAft>
                  <a:spcPct val="0"/>
                </a:spcAft>
                <a:defRPr/>
              </a:pPr>
              <a:r>
                <a:rPr lang="en-US" sz="1000" dirty="0">
                  <a:solidFill>
                    <a:srgbClr val="000000"/>
                  </a:solidFill>
                </a:rPr>
                <a:t>1 Footnote</a:t>
              </a:r>
            </a:p>
          </p:txBody>
        </p:sp>
        <p:sp>
          <p:nvSpPr>
            <p:cNvPr id="1154" name="McK 5. Source" hidden="1"/>
            <p:cNvSpPr>
              <a:spLocks noChangeArrowheads="1"/>
            </p:cNvSpPr>
            <p:nvPr userDrawn="1"/>
          </p:nvSpPr>
          <p:spPr bwMode="auto">
            <a:xfrm>
              <a:off x="75" y="4054"/>
              <a:ext cx="4323" cy="96"/>
            </a:xfrm>
            <a:prstGeom prst="rect">
              <a:avLst/>
            </a:prstGeom>
            <a:noFill/>
            <a:ln w="9525">
              <a:noFill/>
              <a:miter lim="800000"/>
              <a:headEnd/>
              <a:tailEnd/>
            </a:ln>
            <a:effectLst/>
          </p:spPr>
          <p:txBody>
            <a:bodyPr lIns="0" tIns="0" rIns="0" bIns="0" anchor="ctr">
              <a:spAutoFit/>
            </a:bodyPr>
            <a:lstStyle/>
            <a:p>
              <a:pPr marL="620724" indent="-620724" defTabSz="911687" fontAlgn="base">
                <a:spcBef>
                  <a:spcPct val="0"/>
                </a:spcBef>
                <a:spcAft>
                  <a:spcPct val="0"/>
                </a:spcAft>
                <a:tabLst>
                  <a:tab pos="623956" algn="l"/>
                </a:tabLst>
                <a:defRPr/>
              </a:pPr>
              <a:r>
                <a:rPr lang="en-US" sz="1000" dirty="0">
                  <a:solidFill>
                    <a:srgbClr val="000000"/>
                  </a:solidFill>
                </a:rPr>
                <a:t>SOURCE: Source</a:t>
              </a:r>
            </a:p>
          </p:txBody>
        </p:sp>
      </p:grpSp>
      <p:grpSp>
        <p:nvGrpSpPr>
          <p:cNvPr id="3" name="ACET" hidden="1"/>
          <p:cNvGrpSpPr>
            <a:grpSpLocks/>
          </p:cNvGrpSpPr>
          <p:nvPr/>
        </p:nvGrpSpPr>
        <p:grpSpPr bwMode="auto">
          <a:xfrm>
            <a:off x="1482165" y="1150019"/>
            <a:ext cx="4350892" cy="518318"/>
            <a:chOff x="915" y="710"/>
            <a:chExt cx="2686" cy="320"/>
          </a:xfrm>
        </p:grpSpPr>
        <p:cxnSp>
          <p:nvCxnSpPr>
            <p:cNvPr id="94220" name="AutoShape 249" hidden="1"/>
            <p:cNvCxnSpPr>
              <a:cxnSpLocks noChangeShapeType="1"/>
              <a:stCxn id="1274" idx="4"/>
              <a:endCxn id="1274" idx="6"/>
            </p:cNvCxnSpPr>
            <p:nvPr/>
          </p:nvCxnSpPr>
          <p:spPr bwMode="auto">
            <a:xfrm>
              <a:off x="915" y="1030"/>
              <a:ext cx="2686" cy="0"/>
            </a:xfrm>
            <a:prstGeom prst="straightConnector1">
              <a:avLst/>
            </a:prstGeom>
            <a:noFill/>
            <a:ln w="9525">
              <a:solidFill>
                <a:schemeClr val="tx1"/>
              </a:solidFill>
              <a:round/>
              <a:headEnd/>
              <a:tailEnd/>
            </a:ln>
          </p:spPr>
        </p:cxnSp>
        <p:sp>
          <p:nvSpPr>
            <p:cNvPr id="1274" name="AutoShape 250"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defTabSz="913044" fontAlgn="base">
                <a:spcBef>
                  <a:spcPct val="0"/>
                </a:spcBef>
                <a:spcAft>
                  <a:spcPct val="0"/>
                </a:spcAft>
                <a:defRPr/>
              </a:pPr>
              <a:r>
                <a:rPr lang="en-US" sz="1600" b="1" dirty="0">
                  <a:solidFill>
                    <a:srgbClr val="000000"/>
                  </a:solidFill>
                </a:rPr>
                <a:t>Title</a:t>
              </a:r>
            </a:p>
            <a:p>
              <a:pPr defTabSz="913044" fontAlgn="base">
                <a:spcBef>
                  <a:spcPct val="0"/>
                </a:spcBef>
                <a:spcAft>
                  <a:spcPct val="0"/>
                </a:spcAft>
                <a:defRPr/>
              </a:pPr>
              <a:r>
                <a:rPr lang="en-US" sz="1600" dirty="0">
                  <a:solidFill>
                    <a:srgbClr val="808080"/>
                  </a:solidFill>
                </a:rPr>
                <a:t>Unit of measure</a:t>
              </a:r>
            </a:p>
          </p:txBody>
        </p:sp>
      </p:grpSp>
      <p:sp>
        <p:nvSpPr>
          <p:cNvPr id="1304" name="Rectangle 280"/>
          <p:cNvSpPr>
            <a:spLocks noGrp="1" noChangeArrowheads="1"/>
          </p:cNvSpPr>
          <p:nvPr>
            <p:ph type="sldNum" sz="quarter" idx="4"/>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defTabSz="913044" fontAlgn="base">
              <a:spcBef>
                <a:spcPct val="0"/>
              </a:spcBef>
              <a:spcAft>
                <a:spcPct val="0"/>
              </a:spcAft>
              <a:defRPr sz="1000">
                <a:solidFill>
                  <a:srgbClr val="000000"/>
                </a:solidFill>
              </a:defRPr>
            </a:lvl1pPr>
          </a:lstStyle>
          <a:p>
            <a:pPr>
              <a:defRPr/>
            </a:pPr>
            <a:fld id="{FCA9008A-5548-471E-9F2B-5FFB5BDC21EE}" type="slidenum">
              <a:rPr lang="en-US" smtClean="0"/>
              <a:pPr>
                <a:defRPr/>
              </a:pPr>
              <a:t>‹#›</a:t>
            </a:fld>
            <a:r>
              <a:rPr lang="en-US" dirty="0" smtClean="0"/>
              <a:t> </a:t>
            </a:r>
            <a:endParaRPr lang="en-US" dirty="0"/>
          </a:p>
        </p:txBody>
      </p:sp>
      <p:sp>
        <p:nvSpPr>
          <p:cNvPr id="1308" name="Working Draft" hidden="1"/>
          <p:cNvSpPr txBox="1">
            <a:spLocks noChangeArrowheads="1"/>
          </p:cNvSpPr>
          <p:nvPr/>
        </p:nvSpPr>
        <p:spPr bwMode="auto">
          <a:xfrm rot="5400000">
            <a:off x="8104929" y="2877494"/>
            <a:ext cx="1935596" cy="93951"/>
          </a:xfrm>
          <a:prstGeom prst="rect">
            <a:avLst/>
          </a:prstGeom>
          <a:noFill/>
          <a:ln w="9525">
            <a:noFill/>
            <a:miter lim="800000"/>
            <a:headEnd/>
            <a:tailEnd/>
          </a:ln>
          <a:effectLst/>
        </p:spPr>
        <p:txBody>
          <a:bodyPr wrap="none" lIns="0" tIns="0" rIns="0" bIns="0">
            <a:spAutoFit/>
          </a:bodyPr>
          <a:lstStyle/>
          <a:p>
            <a:pPr defTabSz="913044" fontAlgn="base">
              <a:spcBef>
                <a:spcPct val="0"/>
              </a:spcBef>
              <a:spcAft>
                <a:spcPct val="0"/>
              </a:spcAft>
            </a:pPr>
            <a:r>
              <a:rPr lang="en-GB" sz="600" dirty="0">
                <a:solidFill>
                  <a:srgbClr val="000000"/>
                </a:solidFill>
              </a:rPr>
              <a:t>Last Modified 04/08/2011 14:07:09 GMT Standard Time</a:t>
            </a:r>
            <a:endParaRPr lang="en-US" sz="1600" dirty="0">
              <a:solidFill>
                <a:srgbClr val="000000"/>
              </a:solidFill>
            </a:endParaRPr>
          </a:p>
        </p:txBody>
      </p:sp>
      <p:sp>
        <p:nvSpPr>
          <p:cNvPr id="1309" name="Printed" hidden="1"/>
          <p:cNvSpPr txBox="1">
            <a:spLocks noChangeArrowheads="1"/>
          </p:cNvSpPr>
          <p:nvPr/>
        </p:nvSpPr>
        <p:spPr bwMode="auto">
          <a:xfrm rot="5400000">
            <a:off x="8576295" y="4306109"/>
            <a:ext cx="992903" cy="93951"/>
          </a:xfrm>
          <a:prstGeom prst="rect">
            <a:avLst/>
          </a:prstGeom>
          <a:noFill/>
          <a:ln w="9525">
            <a:noFill/>
            <a:miter lim="800000"/>
            <a:headEnd/>
            <a:tailEnd/>
          </a:ln>
          <a:effectLst/>
        </p:spPr>
        <p:txBody>
          <a:bodyPr wrap="none" lIns="0" tIns="0" rIns="0" bIns="0">
            <a:spAutoFit/>
          </a:bodyPr>
          <a:lstStyle/>
          <a:p>
            <a:pPr defTabSz="913044" fontAlgn="base">
              <a:spcBef>
                <a:spcPct val="0"/>
              </a:spcBef>
              <a:spcAft>
                <a:spcPct val="0"/>
              </a:spcAft>
            </a:pPr>
            <a:r>
              <a:rPr lang="en-US" sz="600" dirty="0">
                <a:solidFill>
                  <a:srgbClr val="000000"/>
                </a:solidFill>
              </a:rPr>
              <a:t>Printed 03/08/2011 14:06:16</a:t>
            </a:r>
            <a:endParaRPr lang="en-US" sz="1600" dirty="0">
              <a:solidFill>
                <a:srgbClr val="000000"/>
              </a:solidFill>
            </a:endParaRPr>
          </a:p>
        </p:txBody>
      </p:sp>
      <p:sp>
        <p:nvSpPr>
          <p:cNvPr id="94218" name="Rectangle 286"/>
          <p:cNvSpPr>
            <a:spLocks noGrp="1" noChangeArrowheads="1"/>
          </p:cNvSpPr>
          <p:nvPr>
            <p:ph type="body" idx="1"/>
          </p:nvPr>
        </p:nvSpPr>
        <p:spPr bwMode="auto">
          <a:xfrm>
            <a:off x="1482160" y="1990667"/>
            <a:ext cx="4389768" cy="124720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9" name="doc id"/>
          <p:cNvSpPr>
            <a:spLocks noChangeArrowheads="1"/>
          </p:cNvSpPr>
          <p:nvPr/>
        </p:nvSpPr>
        <p:spPr bwMode="auto">
          <a:xfrm>
            <a:off x="8246616" y="37255"/>
            <a:ext cx="670614" cy="124720"/>
          </a:xfrm>
          <a:prstGeom prst="rect">
            <a:avLst/>
          </a:prstGeom>
          <a:noFill/>
          <a:ln w="9525">
            <a:noFill/>
            <a:miter lim="800000"/>
            <a:headEnd/>
            <a:tailEnd/>
          </a:ln>
          <a:effectLst/>
        </p:spPr>
        <p:txBody>
          <a:bodyPr wrap="none" lIns="0" tIns="0" rIns="0" bIns="0"/>
          <a:lstStyle/>
          <a:p>
            <a:pPr algn="r" defTabSz="911687" fontAlgn="base">
              <a:spcBef>
                <a:spcPct val="0"/>
              </a:spcBef>
              <a:spcAft>
                <a:spcPct val="0"/>
              </a:spcAft>
              <a:defRPr/>
            </a:pPr>
            <a:endParaRPr lang="en-GB" sz="8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defTabSz="911687" rtl="0" eaLnBrk="0" fontAlgn="base" hangingPunct="0">
        <a:spcBef>
          <a:spcPct val="0"/>
        </a:spcBef>
        <a:spcAft>
          <a:spcPct val="0"/>
        </a:spcAft>
        <a:defRPr sz="1900" b="1">
          <a:solidFill>
            <a:schemeClr val="tx2"/>
          </a:solidFill>
          <a:latin typeface="+mj-lt"/>
          <a:ea typeface="+mj-ea"/>
          <a:cs typeface="+mj-cs"/>
        </a:defRPr>
      </a:lvl1pPr>
      <a:lvl2pPr algn="l" defTabSz="911687" rtl="0" eaLnBrk="0" fontAlgn="base" hangingPunct="0">
        <a:spcBef>
          <a:spcPct val="0"/>
        </a:spcBef>
        <a:spcAft>
          <a:spcPct val="0"/>
        </a:spcAft>
        <a:defRPr sz="1900" b="1">
          <a:solidFill>
            <a:schemeClr val="tx2"/>
          </a:solidFill>
          <a:latin typeface="Arial" charset="0"/>
        </a:defRPr>
      </a:lvl2pPr>
      <a:lvl3pPr algn="l" defTabSz="911687" rtl="0" eaLnBrk="0" fontAlgn="base" hangingPunct="0">
        <a:spcBef>
          <a:spcPct val="0"/>
        </a:spcBef>
        <a:spcAft>
          <a:spcPct val="0"/>
        </a:spcAft>
        <a:defRPr sz="1900" b="1">
          <a:solidFill>
            <a:schemeClr val="tx2"/>
          </a:solidFill>
          <a:latin typeface="Arial" charset="0"/>
        </a:defRPr>
      </a:lvl3pPr>
      <a:lvl4pPr algn="l" defTabSz="911687" rtl="0" eaLnBrk="0" fontAlgn="base" hangingPunct="0">
        <a:spcBef>
          <a:spcPct val="0"/>
        </a:spcBef>
        <a:spcAft>
          <a:spcPct val="0"/>
        </a:spcAft>
        <a:defRPr sz="1900" b="1">
          <a:solidFill>
            <a:schemeClr val="tx2"/>
          </a:solidFill>
          <a:latin typeface="Arial" charset="0"/>
        </a:defRPr>
      </a:lvl4pPr>
      <a:lvl5pPr algn="l" defTabSz="911687" rtl="0" eaLnBrk="0" fontAlgn="base" hangingPunct="0">
        <a:spcBef>
          <a:spcPct val="0"/>
        </a:spcBef>
        <a:spcAft>
          <a:spcPct val="0"/>
        </a:spcAft>
        <a:defRPr sz="1900" b="1">
          <a:solidFill>
            <a:schemeClr val="tx2"/>
          </a:solidFill>
          <a:latin typeface="Arial" charset="0"/>
        </a:defRPr>
      </a:lvl5pPr>
      <a:lvl6pPr marL="465531" algn="l" defTabSz="911687" rtl="0" fontAlgn="base">
        <a:spcBef>
          <a:spcPct val="0"/>
        </a:spcBef>
        <a:spcAft>
          <a:spcPct val="0"/>
        </a:spcAft>
        <a:defRPr sz="1900" b="1">
          <a:solidFill>
            <a:schemeClr val="tx2"/>
          </a:solidFill>
          <a:latin typeface="Arial" charset="0"/>
        </a:defRPr>
      </a:lvl6pPr>
      <a:lvl7pPr marL="931086" algn="l" defTabSz="911687" rtl="0" fontAlgn="base">
        <a:spcBef>
          <a:spcPct val="0"/>
        </a:spcBef>
        <a:spcAft>
          <a:spcPct val="0"/>
        </a:spcAft>
        <a:defRPr sz="1900" b="1">
          <a:solidFill>
            <a:schemeClr val="tx2"/>
          </a:solidFill>
          <a:latin typeface="Arial" charset="0"/>
        </a:defRPr>
      </a:lvl7pPr>
      <a:lvl8pPr marL="1396629" algn="l" defTabSz="911687" rtl="0" fontAlgn="base">
        <a:spcBef>
          <a:spcPct val="0"/>
        </a:spcBef>
        <a:spcAft>
          <a:spcPct val="0"/>
        </a:spcAft>
        <a:defRPr sz="1900" b="1">
          <a:solidFill>
            <a:schemeClr val="tx2"/>
          </a:solidFill>
          <a:latin typeface="Arial" charset="0"/>
        </a:defRPr>
      </a:lvl8pPr>
      <a:lvl9pPr marL="1862170" algn="l" defTabSz="911687" rtl="0" fontAlgn="base">
        <a:spcBef>
          <a:spcPct val="0"/>
        </a:spcBef>
        <a:spcAft>
          <a:spcPct val="0"/>
        </a:spcAft>
        <a:defRPr sz="1900" b="1">
          <a:solidFill>
            <a:schemeClr val="tx2"/>
          </a:solidFill>
          <a:latin typeface="Arial" charset="0"/>
        </a:defRPr>
      </a:lvl9pPr>
    </p:titleStyle>
    <p:bodyStyle>
      <a:lvl1pPr marL="349156" indent="-349156" algn="l" defTabSz="911687" rtl="0" eaLnBrk="0" fontAlgn="base" hangingPunct="0">
        <a:spcBef>
          <a:spcPct val="0"/>
        </a:spcBef>
        <a:spcAft>
          <a:spcPct val="0"/>
        </a:spcAft>
        <a:buClr>
          <a:schemeClr val="tx2"/>
        </a:buClr>
        <a:defRPr sz="1600">
          <a:solidFill>
            <a:schemeClr val="tx1"/>
          </a:solidFill>
          <a:latin typeface="+mn-lt"/>
          <a:ea typeface="+mn-ea"/>
          <a:cs typeface="+mn-cs"/>
        </a:defRPr>
      </a:lvl1pPr>
      <a:lvl2pPr marL="197210" indent="-195594" algn="l" defTabSz="911687" rtl="0" eaLnBrk="0" fontAlgn="base" hangingPunct="0">
        <a:spcBef>
          <a:spcPct val="0"/>
        </a:spcBef>
        <a:spcAft>
          <a:spcPct val="0"/>
        </a:spcAft>
        <a:buClr>
          <a:schemeClr val="tx2"/>
        </a:buClr>
        <a:buSzPct val="125000"/>
        <a:buFont typeface="Arial" charset="0"/>
        <a:buChar char="▪"/>
        <a:defRPr sz="1600">
          <a:solidFill>
            <a:schemeClr val="tx1"/>
          </a:solidFill>
          <a:latin typeface="+mn-lt"/>
        </a:defRPr>
      </a:lvl2pPr>
      <a:lvl3pPr marL="465531" indent="-266718" algn="l" defTabSz="911687"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3pPr>
      <a:lvl4pPr marL="625574" indent="-158416" algn="l" defTabSz="911687"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4pPr>
      <a:lvl5pPr marL="759740" indent="-132549" algn="l" defTabSz="911687" rtl="0" eaLnBrk="0" fontAlgn="base" hangingPunct="0">
        <a:spcBef>
          <a:spcPct val="0"/>
        </a:spcBef>
        <a:spcAft>
          <a:spcPct val="0"/>
        </a:spcAft>
        <a:buClr>
          <a:schemeClr val="tx2"/>
        </a:buClr>
        <a:buSzPct val="89000"/>
        <a:buFont typeface="Arial" charset="0"/>
        <a:buChar char="-"/>
        <a:defRPr sz="1600">
          <a:solidFill>
            <a:schemeClr val="tx1"/>
          </a:solidFill>
          <a:latin typeface="+mn-lt"/>
        </a:defRPr>
      </a:lvl5pPr>
      <a:lvl6pPr marL="1225283" indent="-132549" algn="l" defTabSz="911687" rtl="0" fontAlgn="base">
        <a:spcBef>
          <a:spcPct val="0"/>
        </a:spcBef>
        <a:spcAft>
          <a:spcPct val="0"/>
        </a:spcAft>
        <a:buClr>
          <a:schemeClr val="tx2"/>
        </a:buClr>
        <a:buSzPct val="89000"/>
        <a:buFont typeface="Arial" charset="0"/>
        <a:buChar char="-"/>
        <a:defRPr sz="1600">
          <a:solidFill>
            <a:schemeClr val="tx1"/>
          </a:solidFill>
          <a:latin typeface="+mn-lt"/>
        </a:defRPr>
      </a:lvl6pPr>
      <a:lvl7pPr marL="1690826" indent="-132549" algn="l" defTabSz="911687" rtl="0" fontAlgn="base">
        <a:spcBef>
          <a:spcPct val="0"/>
        </a:spcBef>
        <a:spcAft>
          <a:spcPct val="0"/>
        </a:spcAft>
        <a:buClr>
          <a:schemeClr val="tx2"/>
        </a:buClr>
        <a:buSzPct val="89000"/>
        <a:buFont typeface="Arial" charset="0"/>
        <a:buChar char="-"/>
        <a:defRPr sz="1600">
          <a:solidFill>
            <a:schemeClr val="tx1"/>
          </a:solidFill>
          <a:latin typeface="+mn-lt"/>
        </a:defRPr>
      </a:lvl7pPr>
      <a:lvl8pPr marL="2156368" indent="-132549" algn="l" defTabSz="911687" rtl="0" fontAlgn="base">
        <a:spcBef>
          <a:spcPct val="0"/>
        </a:spcBef>
        <a:spcAft>
          <a:spcPct val="0"/>
        </a:spcAft>
        <a:buClr>
          <a:schemeClr val="tx2"/>
        </a:buClr>
        <a:buSzPct val="89000"/>
        <a:buFont typeface="Arial" charset="0"/>
        <a:buChar char="-"/>
        <a:defRPr sz="1600">
          <a:solidFill>
            <a:schemeClr val="tx1"/>
          </a:solidFill>
          <a:latin typeface="+mn-lt"/>
        </a:defRPr>
      </a:lvl8pPr>
      <a:lvl9pPr marL="2621910" indent="-132549" algn="l" defTabSz="911687"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31086" rtl="0" eaLnBrk="1" latinLnBrk="0" hangingPunct="1">
        <a:defRPr sz="1800" kern="1200">
          <a:solidFill>
            <a:schemeClr val="tx1"/>
          </a:solidFill>
          <a:latin typeface="+mn-lt"/>
          <a:ea typeface="+mn-ea"/>
          <a:cs typeface="+mn-cs"/>
        </a:defRPr>
      </a:lvl1pPr>
      <a:lvl2pPr marL="465531" algn="l" defTabSz="931086" rtl="0" eaLnBrk="1" latinLnBrk="0" hangingPunct="1">
        <a:defRPr sz="1800" kern="1200">
          <a:solidFill>
            <a:schemeClr val="tx1"/>
          </a:solidFill>
          <a:latin typeface="+mn-lt"/>
          <a:ea typeface="+mn-ea"/>
          <a:cs typeface="+mn-cs"/>
        </a:defRPr>
      </a:lvl2pPr>
      <a:lvl3pPr marL="931086" algn="l" defTabSz="931086" rtl="0" eaLnBrk="1" latinLnBrk="0" hangingPunct="1">
        <a:defRPr sz="1800" kern="1200">
          <a:solidFill>
            <a:schemeClr val="tx1"/>
          </a:solidFill>
          <a:latin typeface="+mn-lt"/>
          <a:ea typeface="+mn-ea"/>
          <a:cs typeface="+mn-cs"/>
        </a:defRPr>
      </a:lvl3pPr>
      <a:lvl4pPr marL="1396629" algn="l" defTabSz="931086" rtl="0" eaLnBrk="1" latinLnBrk="0" hangingPunct="1">
        <a:defRPr sz="1800" kern="1200">
          <a:solidFill>
            <a:schemeClr val="tx1"/>
          </a:solidFill>
          <a:latin typeface="+mn-lt"/>
          <a:ea typeface="+mn-ea"/>
          <a:cs typeface="+mn-cs"/>
        </a:defRPr>
      </a:lvl4pPr>
      <a:lvl5pPr marL="1862170" algn="l" defTabSz="931086" rtl="0" eaLnBrk="1" latinLnBrk="0" hangingPunct="1">
        <a:defRPr sz="1800" kern="1200">
          <a:solidFill>
            <a:schemeClr val="tx1"/>
          </a:solidFill>
          <a:latin typeface="+mn-lt"/>
          <a:ea typeface="+mn-ea"/>
          <a:cs typeface="+mn-cs"/>
        </a:defRPr>
      </a:lvl5pPr>
      <a:lvl6pPr marL="2327712" algn="l" defTabSz="931086" rtl="0" eaLnBrk="1" latinLnBrk="0" hangingPunct="1">
        <a:defRPr sz="1800" kern="1200">
          <a:solidFill>
            <a:schemeClr val="tx1"/>
          </a:solidFill>
          <a:latin typeface="+mn-lt"/>
          <a:ea typeface="+mn-ea"/>
          <a:cs typeface="+mn-cs"/>
        </a:defRPr>
      </a:lvl6pPr>
      <a:lvl7pPr marL="2793254" algn="l" defTabSz="931086" rtl="0" eaLnBrk="1" latinLnBrk="0" hangingPunct="1">
        <a:defRPr sz="1800" kern="1200">
          <a:solidFill>
            <a:schemeClr val="tx1"/>
          </a:solidFill>
          <a:latin typeface="+mn-lt"/>
          <a:ea typeface="+mn-ea"/>
          <a:cs typeface="+mn-cs"/>
        </a:defRPr>
      </a:lvl7pPr>
      <a:lvl8pPr marL="3258796" algn="l" defTabSz="931086" rtl="0" eaLnBrk="1" latinLnBrk="0" hangingPunct="1">
        <a:defRPr sz="1800" kern="1200">
          <a:solidFill>
            <a:schemeClr val="tx1"/>
          </a:solidFill>
          <a:latin typeface="+mn-lt"/>
          <a:ea typeface="+mn-ea"/>
          <a:cs typeface="+mn-cs"/>
        </a:defRPr>
      </a:lvl8pPr>
      <a:lvl9pPr marL="3724341" algn="l" defTabSz="931086"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210" name="McK 2. Slide Title"/>
          <p:cNvSpPr>
            <a:spLocks noGrp="1" noChangeArrowheads="1"/>
          </p:cNvSpPr>
          <p:nvPr>
            <p:ph type="title"/>
          </p:nvPr>
        </p:nvSpPr>
        <p:spPr bwMode="auto">
          <a:xfrm>
            <a:off x="121494" y="234869"/>
            <a:ext cx="8794113" cy="29832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76" name="McK 1. On-page tracker" hidden="1"/>
          <p:cNvSpPr>
            <a:spLocks noChangeArrowheads="1"/>
          </p:cNvSpPr>
          <p:nvPr/>
        </p:nvSpPr>
        <p:spPr bwMode="auto">
          <a:xfrm>
            <a:off x="121488" y="27537"/>
            <a:ext cx="876714" cy="219820"/>
          </a:xfrm>
          <a:prstGeom prst="rect">
            <a:avLst/>
          </a:prstGeom>
          <a:noFill/>
          <a:ln w="9525">
            <a:noFill/>
            <a:miter lim="800000"/>
            <a:headEnd/>
            <a:tailEnd/>
          </a:ln>
          <a:effectLst/>
        </p:spPr>
        <p:txBody>
          <a:bodyPr wrap="none" lIns="0" tIns="0" rIns="0" bIns="0">
            <a:spAutoFit/>
          </a:bodyPr>
          <a:lstStyle/>
          <a:p>
            <a:pPr defTabSz="914400" fontAlgn="base">
              <a:spcBef>
                <a:spcPct val="0"/>
              </a:spcBef>
              <a:spcAft>
                <a:spcPct val="0"/>
              </a:spcAft>
              <a:defRPr/>
            </a:pPr>
            <a:r>
              <a:rPr lang="en-US" sz="1400" dirty="0">
                <a:solidFill>
                  <a:srgbClr val="808080"/>
                </a:solidFill>
              </a:rPr>
              <a:t>TRACKER</a:t>
            </a:r>
          </a:p>
        </p:txBody>
      </p:sp>
      <p:sp>
        <p:nvSpPr>
          <p:cNvPr id="1032" name="McK 3. Unit of measure" hidden="1"/>
          <p:cNvSpPr txBox="1">
            <a:spLocks noChangeArrowheads="1"/>
          </p:cNvSpPr>
          <p:nvPr/>
        </p:nvSpPr>
        <p:spPr bwMode="auto">
          <a:xfrm>
            <a:off x="121489" y="542615"/>
            <a:ext cx="3730492" cy="219820"/>
          </a:xfrm>
          <a:prstGeom prst="rect">
            <a:avLst/>
          </a:prstGeom>
          <a:noFill/>
          <a:ln w="9525">
            <a:noFill/>
            <a:miter lim="800000"/>
            <a:headEnd/>
            <a:tailEnd/>
          </a:ln>
          <a:effectLst/>
        </p:spPr>
        <p:txBody>
          <a:bodyPr lIns="0" tIns="0" rIns="0" bIns="0">
            <a:spAutoFit/>
          </a:bodyPr>
          <a:lstStyle/>
          <a:p>
            <a:pPr defTabSz="913041" fontAlgn="base">
              <a:spcBef>
                <a:spcPct val="0"/>
              </a:spcBef>
              <a:spcAft>
                <a:spcPct val="0"/>
              </a:spcAft>
              <a:defRPr/>
            </a:pPr>
            <a:r>
              <a:rPr lang="en-US" sz="1400" dirty="0">
                <a:solidFill>
                  <a:srgbClr val="808080"/>
                </a:solidFill>
              </a:rPr>
              <a:t>Unit of measure</a:t>
            </a:r>
          </a:p>
        </p:txBody>
      </p:sp>
      <p:grpSp>
        <p:nvGrpSpPr>
          <p:cNvPr id="2" name="McK Slide Elements"/>
          <p:cNvGrpSpPr>
            <a:grpSpLocks/>
          </p:cNvGrpSpPr>
          <p:nvPr userDrawn="1"/>
        </p:nvGrpSpPr>
        <p:grpSpPr bwMode="auto">
          <a:xfrm>
            <a:off x="121489" y="6203623"/>
            <a:ext cx="8722840" cy="518318"/>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w="9525">
              <a:noFill/>
              <a:miter lim="800000"/>
              <a:headEnd/>
              <a:tailEnd/>
            </a:ln>
            <a:effectLst/>
          </p:spPr>
          <p:txBody>
            <a:bodyPr lIns="0" tIns="0" rIns="0" bIns="0" anchor="b">
              <a:spAutoFit/>
            </a:bodyPr>
            <a:lstStyle/>
            <a:p>
              <a:pPr marL="106845" indent="-106845" defTabSz="913041" fontAlgn="base">
                <a:spcBef>
                  <a:spcPct val="0"/>
                </a:spcBef>
                <a:spcAft>
                  <a:spcPct val="0"/>
                </a:spcAft>
                <a:defRPr/>
              </a:pPr>
              <a:r>
                <a:rPr lang="en-US" sz="1000" dirty="0">
                  <a:solidFill>
                    <a:srgbClr val="000000"/>
                  </a:solidFill>
                </a:rPr>
                <a:t>1 Footnote</a:t>
              </a:r>
            </a:p>
          </p:txBody>
        </p:sp>
        <p:sp>
          <p:nvSpPr>
            <p:cNvPr id="1154" name="McK 5. Source" hidden="1"/>
            <p:cNvSpPr>
              <a:spLocks noChangeArrowheads="1"/>
            </p:cNvSpPr>
            <p:nvPr userDrawn="1"/>
          </p:nvSpPr>
          <p:spPr bwMode="auto">
            <a:xfrm>
              <a:off x="75" y="4054"/>
              <a:ext cx="4323" cy="96"/>
            </a:xfrm>
            <a:prstGeom prst="rect">
              <a:avLst/>
            </a:prstGeom>
            <a:noFill/>
            <a:ln w="9525">
              <a:noFill/>
              <a:miter lim="800000"/>
              <a:headEnd/>
              <a:tailEnd/>
            </a:ln>
            <a:effectLst/>
          </p:spPr>
          <p:txBody>
            <a:bodyPr lIns="0" tIns="0" rIns="0" bIns="0" anchor="ctr">
              <a:spAutoFit/>
            </a:bodyPr>
            <a:lstStyle/>
            <a:p>
              <a:pPr marL="621646" indent="-621646" defTabSz="913041" fontAlgn="base">
                <a:spcBef>
                  <a:spcPct val="0"/>
                </a:spcBef>
                <a:spcAft>
                  <a:spcPct val="0"/>
                </a:spcAft>
                <a:tabLst>
                  <a:tab pos="624883" algn="l"/>
                </a:tabLst>
                <a:defRPr/>
              </a:pPr>
              <a:r>
                <a:rPr lang="en-US" sz="1000" dirty="0">
                  <a:solidFill>
                    <a:srgbClr val="000000"/>
                  </a:solidFill>
                </a:rPr>
                <a:t>SOURCE: Source</a:t>
              </a:r>
            </a:p>
          </p:txBody>
        </p:sp>
      </p:grpSp>
      <p:grpSp>
        <p:nvGrpSpPr>
          <p:cNvPr id="3" name="ACET" hidden="1"/>
          <p:cNvGrpSpPr>
            <a:grpSpLocks/>
          </p:cNvGrpSpPr>
          <p:nvPr/>
        </p:nvGrpSpPr>
        <p:grpSpPr bwMode="auto">
          <a:xfrm>
            <a:off x="1482160" y="1150019"/>
            <a:ext cx="4350892" cy="518318"/>
            <a:chOff x="915" y="710"/>
            <a:chExt cx="2686" cy="320"/>
          </a:xfrm>
        </p:grpSpPr>
        <p:cxnSp>
          <p:nvCxnSpPr>
            <p:cNvPr id="94220" name="AutoShape 249" hidden="1"/>
            <p:cNvCxnSpPr>
              <a:cxnSpLocks noChangeShapeType="1"/>
              <a:stCxn id="1274" idx="4"/>
              <a:endCxn id="1274" idx="6"/>
            </p:cNvCxnSpPr>
            <p:nvPr/>
          </p:nvCxnSpPr>
          <p:spPr bwMode="auto">
            <a:xfrm>
              <a:off x="915" y="1030"/>
              <a:ext cx="2686" cy="0"/>
            </a:xfrm>
            <a:prstGeom prst="straightConnector1">
              <a:avLst/>
            </a:prstGeom>
            <a:noFill/>
            <a:ln w="9525">
              <a:solidFill>
                <a:schemeClr val="tx1"/>
              </a:solidFill>
              <a:round/>
              <a:headEnd/>
              <a:tailEnd/>
            </a:ln>
          </p:spPr>
        </p:cxnSp>
        <p:sp>
          <p:nvSpPr>
            <p:cNvPr id="1274" name="AutoShape 250"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defTabSz="914400" fontAlgn="base">
                <a:spcBef>
                  <a:spcPct val="0"/>
                </a:spcBef>
                <a:spcAft>
                  <a:spcPct val="0"/>
                </a:spcAft>
                <a:defRPr/>
              </a:pPr>
              <a:r>
                <a:rPr lang="en-US" sz="1600" b="1">
                  <a:solidFill>
                    <a:srgbClr val="000000"/>
                  </a:solidFill>
                </a:rPr>
                <a:t>Title</a:t>
              </a:r>
            </a:p>
            <a:p>
              <a:pPr defTabSz="914400" fontAlgn="base">
                <a:spcBef>
                  <a:spcPct val="0"/>
                </a:spcBef>
                <a:spcAft>
                  <a:spcPct val="0"/>
                </a:spcAft>
                <a:defRPr/>
              </a:pPr>
              <a:r>
                <a:rPr lang="en-US" sz="1600">
                  <a:solidFill>
                    <a:srgbClr val="808080"/>
                  </a:solidFill>
                </a:rPr>
                <a:t>Unit of measure</a:t>
              </a:r>
            </a:p>
          </p:txBody>
        </p:sp>
      </p:grpSp>
      <p:sp>
        <p:nvSpPr>
          <p:cNvPr id="1304" name="Rectangle 280"/>
          <p:cNvSpPr>
            <a:spLocks noGrp="1" noChangeArrowheads="1"/>
          </p:cNvSpPr>
          <p:nvPr>
            <p:ph type="sldNum" sz="quarter" idx="4"/>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a:defRPr sz="1000" smtClean="0">
                <a:solidFill>
                  <a:srgbClr val="000000"/>
                </a:solidFill>
              </a:defRPr>
            </a:lvl1pPr>
          </a:lstStyle>
          <a:p>
            <a:pPr defTabSz="914400" fontAlgn="base">
              <a:spcBef>
                <a:spcPct val="0"/>
              </a:spcBef>
              <a:spcAft>
                <a:spcPct val="0"/>
              </a:spcAft>
              <a:defRPr/>
            </a:pPr>
            <a:fld id="{FCA9008A-5548-471E-9F2B-5FFB5BDC21EE}" type="slidenum">
              <a:rPr lang="en-US"/>
              <a:pPr defTabSz="914400" fontAlgn="base">
                <a:spcBef>
                  <a:spcPct val="0"/>
                </a:spcBef>
                <a:spcAft>
                  <a:spcPct val="0"/>
                </a:spcAft>
                <a:defRPr/>
              </a:pPr>
              <a:t>‹#›</a:t>
            </a:fld>
            <a:r>
              <a:rPr lang="en-US"/>
              <a:t> </a:t>
            </a:r>
          </a:p>
        </p:txBody>
      </p:sp>
      <p:sp>
        <p:nvSpPr>
          <p:cNvPr id="1308" name="Working Draft" hidden="1"/>
          <p:cNvSpPr txBox="1">
            <a:spLocks noChangeArrowheads="1"/>
          </p:cNvSpPr>
          <p:nvPr/>
        </p:nvSpPr>
        <p:spPr bwMode="auto">
          <a:xfrm rot="5400000">
            <a:off x="8104929" y="2877480"/>
            <a:ext cx="1935596" cy="93951"/>
          </a:xfrm>
          <a:prstGeom prst="rect">
            <a:avLst/>
          </a:prstGeom>
          <a:noFill/>
          <a:ln w="9525">
            <a:noFill/>
            <a:miter lim="800000"/>
            <a:headEnd/>
            <a:tailEnd/>
          </a:ln>
          <a:effectLst/>
        </p:spPr>
        <p:txBody>
          <a:bodyPr wrap="none" lIns="0" tIns="0" rIns="0" bIns="0">
            <a:spAutoFit/>
          </a:bodyPr>
          <a:lstStyle/>
          <a:p>
            <a:pPr defTabSz="914400" fontAlgn="base">
              <a:spcBef>
                <a:spcPct val="0"/>
              </a:spcBef>
              <a:spcAft>
                <a:spcPct val="0"/>
              </a:spcAft>
            </a:pPr>
            <a:r>
              <a:rPr lang="en-GB" sz="600" dirty="0">
                <a:solidFill>
                  <a:srgbClr val="000000"/>
                </a:solidFill>
              </a:rPr>
              <a:t>Last Modified 04/08/2011 14:07:09 GMT Standard Time</a:t>
            </a:r>
            <a:endParaRPr lang="en-US" sz="1600" dirty="0">
              <a:solidFill>
                <a:srgbClr val="000000"/>
              </a:solidFill>
            </a:endParaRPr>
          </a:p>
        </p:txBody>
      </p:sp>
      <p:sp>
        <p:nvSpPr>
          <p:cNvPr id="1309" name="Printed" hidden="1"/>
          <p:cNvSpPr txBox="1">
            <a:spLocks noChangeArrowheads="1"/>
          </p:cNvSpPr>
          <p:nvPr/>
        </p:nvSpPr>
        <p:spPr bwMode="auto">
          <a:xfrm rot="5400000">
            <a:off x="8576281" y="4306095"/>
            <a:ext cx="992903" cy="93951"/>
          </a:xfrm>
          <a:prstGeom prst="rect">
            <a:avLst/>
          </a:prstGeom>
          <a:noFill/>
          <a:ln w="9525">
            <a:noFill/>
            <a:miter lim="800000"/>
            <a:headEnd/>
            <a:tailEnd/>
          </a:ln>
          <a:effectLst/>
        </p:spPr>
        <p:txBody>
          <a:bodyPr wrap="none" lIns="0" tIns="0" rIns="0" bIns="0">
            <a:spAutoFit/>
          </a:bodyPr>
          <a:lstStyle/>
          <a:p>
            <a:pPr defTabSz="914400" fontAlgn="base">
              <a:spcBef>
                <a:spcPct val="0"/>
              </a:spcBef>
              <a:spcAft>
                <a:spcPct val="0"/>
              </a:spcAft>
            </a:pPr>
            <a:r>
              <a:rPr lang="en-US" sz="600" dirty="0">
                <a:solidFill>
                  <a:srgbClr val="000000"/>
                </a:solidFill>
              </a:rPr>
              <a:t>Printed 03/08/2011 14:06:16</a:t>
            </a:r>
            <a:endParaRPr lang="en-US" sz="1600" dirty="0">
              <a:solidFill>
                <a:srgbClr val="000000"/>
              </a:solidFill>
            </a:endParaRPr>
          </a:p>
        </p:txBody>
      </p:sp>
      <p:sp>
        <p:nvSpPr>
          <p:cNvPr id="94218" name="Rectangle 286"/>
          <p:cNvSpPr>
            <a:spLocks noGrp="1" noChangeArrowheads="1"/>
          </p:cNvSpPr>
          <p:nvPr>
            <p:ph type="body" idx="1"/>
          </p:nvPr>
        </p:nvSpPr>
        <p:spPr bwMode="auto">
          <a:xfrm>
            <a:off x="1482160" y="1990667"/>
            <a:ext cx="4389768" cy="124720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9" name="doc id"/>
          <p:cNvSpPr>
            <a:spLocks noChangeArrowheads="1"/>
          </p:cNvSpPr>
          <p:nvPr/>
        </p:nvSpPr>
        <p:spPr bwMode="auto">
          <a:xfrm>
            <a:off x="8246614" y="37255"/>
            <a:ext cx="670614" cy="124720"/>
          </a:xfrm>
          <a:prstGeom prst="rect">
            <a:avLst/>
          </a:prstGeom>
          <a:noFill/>
          <a:ln w="9525">
            <a:noFill/>
            <a:miter lim="800000"/>
            <a:headEnd/>
            <a:tailEnd/>
          </a:ln>
          <a:effectLst/>
        </p:spPr>
        <p:txBody>
          <a:bodyPr wrap="none" lIns="0" tIns="0" rIns="0" bIns="0"/>
          <a:lstStyle/>
          <a:p>
            <a:pPr algn="r" defTabSz="913041" fontAlgn="base">
              <a:spcBef>
                <a:spcPct val="0"/>
              </a:spcBef>
              <a:spcAft>
                <a:spcPct val="0"/>
              </a:spcAft>
              <a:defRPr/>
            </a:pPr>
            <a:endParaRPr lang="en-GB" sz="8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defTabSz="913041" rtl="0" eaLnBrk="0" fontAlgn="base" hangingPunct="0">
        <a:spcBef>
          <a:spcPct val="0"/>
        </a:spcBef>
        <a:spcAft>
          <a:spcPct val="0"/>
        </a:spcAft>
        <a:defRPr sz="1900" b="1">
          <a:solidFill>
            <a:schemeClr val="tx2"/>
          </a:solidFill>
          <a:latin typeface="+mj-lt"/>
          <a:ea typeface="+mj-ea"/>
          <a:cs typeface="+mj-cs"/>
        </a:defRPr>
      </a:lvl1pPr>
      <a:lvl2pPr algn="l" defTabSz="913041" rtl="0" eaLnBrk="0" fontAlgn="base" hangingPunct="0">
        <a:spcBef>
          <a:spcPct val="0"/>
        </a:spcBef>
        <a:spcAft>
          <a:spcPct val="0"/>
        </a:spcAft>
        <a:defRPr sz="1900" b="1">
          <a:solidFill>
            <a:schemeClr val="tx2"/>
          </a:solidFill>
          <a:latin typeface="Arial" charset="0"/>
        </a:defRPr>
      </a:lvl2pPr>
      <a:lvl3pPr algn="l" defTabSz="913041" rtl="0" eaLnBrk="0" fontAlgn="base" hangingPunct="0">
        <a:spcBef>
          <a:spcPct val="0"/>
        </a:spcBef>
        <a:spcAft>
          <a:spcPct val="0"/>
        </a:spcAft>
        <a:defRPr sz="1900" b="1">
          <a:solidFill>
            <a:schemeClr val="tx2"/>
          </a:solidFill>
          <a:latin typeface="Arial" charset="0"/>
        </a:defRPr>
      </a:lvl3pPr>
      <a:lvl4pPr algn="l" defTabSz="913041" rtl="0" eaLnBrk="0" fontAlgn="base" hangingPunct="0">
        <a:spcBef>
          <a:spcPct val="0"/>
        </a:spcBef>
        <a:spcAft>
          <a:spcPct val="0"/>
        </a:spcAft>
        <a:defRPr sz="1900" b="1">
          <a:solidFill>
            <a:schemeClr val="tx2"/>
          </a:solidFill>
          <a:latin typeface="Arial" charset="0"/>
        </a:defRPr>
      </a:lvl4pPr>
      <a:lvl5pPr algn="l" defTabSz="913041" rtl="0" eaLnBrk="0" fontAlgn="base" hangingPunct="0">
        <a:spcBef>
          <a:spcPct val="0"/>
        </a:spcBef>
        <a:spcAft>
          <a:spcPct val="0"/>
        </a:spcAft>
        <a:defRPr sz="1900" b="1">
          <a:solidFill>
            <a:schemeClr val="tx2"/>
          </a:solidFill>
          <a:latin typeface="Arial" charset="0"/>
        </a:defRPr>
      </a:lvl5pPr>
      <a:lvl6pPr marL="466231" algn="l" defTabSz="913041" rtl="0" fontAlgn="base">
        <a:spcBef>
          <a:spcPct val="0"/>
        </a:spcBef>
        <a:spcAft>
          <a:spcPct val="0"/>
        </a:spcAft>
        <a:defRPr sz="1900" b="1">
          <a:solidFill>
            <a:schemeClr val="tx2"/>
          </a:solidFill>
          <a:latin typeface="Arial" charset="0"/>
        </a:defRPr>
      </a:lvl6pPr>
      <a:lvl7pPr marL="932467" algn="l" defTabSz="913041" rtl="0" fontAlgn="base">
        <a:spcBef>
          <a:spcPct val="0"/>
        </a:spcBef>
        <a:spcAft>
          <a:spcPct val="0"/>
        </a:spcAft>
        <a:defRPr sz="1900" b="1">
          <a:solidFill>
            <a:schemeClr val="tx2"/>
          </a:solidFill>
          <a:latin typeface="Arial" charset="0"/>
        </a:defRPr>
      </a:lvl7pPr>
      <a:lvl8pPr marL="1398703" algn="l" defTabSz="913041" rtl="0" fontAlgn="base">
        <a:spcBef>
          <a:spcPct val="0"/>
        </a:spcBef>
        <a:spcAft>
          <a:spcPct val="0"/>
        </a:spcAft>
        <a:defRPr sz="1900" b="1">
          <a:solidFill>
            <a:schemeClr val="tx2"/>
          </a:solidFill>
          <a:latin typeface="Arial" charset="0"/>
        </a:defRPr>
      </a:lvl8pPr>
      <a:lvl9pPr marL="1864936" algn="l" defTabSz="913041" rtl="0" fontAlgn="base">
        <a:spcBef>
          <a:spcPct val="0"/>
        </a:spcBef>
        <a:spcAft>
          <a:spcPct val="0"/>
        </a:spcAft>
        <a:defRPr sz="1900" b="1">
          <a:solidFill>
            <a:schemeClr val="tx2"/>
          </a:solidFill>
          <a:latin typeface="Arial" charset="0"/>
        </a:defRPr>
      </a:lvl9pPr>
    </p:titleStyle>
    <p:bodyStyle>
      <a:lvl1pPr marL="349676" indent="-349676" algn="l" defTabSz="913041" rtl="0" eaLnBrk="0" fontAlgn="base" hangingPunct="0">
        <a:spcBef>
          <a:spcPct val="0"/>
        </a:spcBef>
        <a:spcAft>
          <a:spcPct val="0"/>
        </a:spcAft>
        <a:buClr>
          <a:schemeClr val="tx2"/>
        </a:buClr>
        <a:defRPr sz="1600">
          <a:solidFill>
            <a:schemeClr val="tx1"/>
          </a:solidFill>
          <a:latin typeface="+mn-lt"/>
          <a:ea typeface="+mn-ea"/>
          <a:cs typeface="+mn-cs"/>
        </a:defRPr>
      </a:lvl1pPr>
      <a:lvl2pPr marL="197503" indent="-195884" algn="l" defTabSz="913041" rtl="0" eaLnBrk="0" fontAlgn="base" hangingPunct="0">
        <a:spcBef>
          <a:spcPct val="0"/>
        </a:spcBef>
        <a:spcAft>
          <a:spcPct val="0"/>
        </a:spcAft>
        <a:buClr>
          <a:schemeClr val="tx2"/>
        </a:buClr>
        <a:buSzPct val="125000"/>
        <a:buFont typeface="Arial" charset="0"/>
        <a:buChar char="▪"/>
        <a:defRPr sz="1600">
          <a:solidFill>
            <a:schemeClr val="tx1"/>
          </a:solidFill>
          <a:latin typeface="+mn-lt"/>
        </a:defRPr>
      </a:lvl2pPr>
      <a:lvl3pPr marL="466231" indent="-267114" algn="l" defTabSz="913041"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3pPr>
      <a:lvl4pPr marL="626503" indent="-158650" algn="l" defTabSz="913041"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4pPr>
      <a:lvl5pPr marL="760868" indent="-132747" algn="l" defTabSz="913041" rtl="0" eaLnBrk="0" fontAlgn="base" hangingPunct="0">
        <a:spcBef>
          <a:spcPct val="0"/>
        </a:spcBef>
        <a:spcAft>
          <a:spcPct val="0"/>
        </a:spcAft>
        <a:buClr>
          <a:schemeClr val="tx2"/>
        </a:buClr>
        <a:buSzPct val="89000"/>
        <a:buFont typeface="Arial" charset="0"/>
        <a:buChar char="-"/>
        <a:defRPr sz="1600">
          <a:solidFill>
            <a:schemeClr val="tx1"/>
          </a:solidFill>
          <a:latin typeface="+mn-lt"/>
        </a:defRPr>
      </a:lvl5pPr>
      <a:lvl6pPr marL="1227102" indent="-132747" algn="l" defTabSz="913041" rtl="0" fontAlgn="base">
        <a:spcBef>
          <a:spcPct val="0"/>
        </a:spcBef>
        <a:spcAft>
          <a:spcPct val="0"/>
        </a:spcAft>
        <a:buClr>
          <a:schemeClr val="tx2"/>
        </a:buClr>
        <a:buSzPct val="89000"/>
        <a:buFont typeface="Arial" charset="0"/>
        <a:buChar char="-"/>
        <a:defRPr sz="1600">
          <a:solidFill>
            <a:schemeClr val="tx1"/>
          </a:solidFill>
          <a:latin typeface="+mn-lt"/>
        </a:defRPr>
      </a:lvl6pPr>
      <a:lvl7pPr marL="1693337" indent="-132747" algn="l" defTabSz="913041" rtl="0" fontAlgn="base">
        <a:spcBef>
          <a:spcPct val="0"/>
        </a:spcBef>
        <a:spcAft>
          <a:spcPct val="0"/>
        </a:spcAft>
        <a:buClr>
          <a:schemeClr val="tx2"/>
        </a:buClr>
        <a:buSzPct val="89000"/>
        <a:buFont typeface="Arial" charset="0"/>
        <a:buChar char="-"/>
        <a:defRPr sz="1600">
          <a:solidFill>
            <a:schemeClr val="tx1"/>
          </a:solidFill>
          <a:latin typeface="+mn-lt"/>
        </a:defRPr>
      </a:lvl7pPr>
      <a:lvl8pPr marL="2159570" indent="-132747" algn="l" defTabSz="913041" rtl="0" fontAlgn="base">
        <a:spcBef>
          <a:spcPct val="0"/>
        </a:spcBef>
        <a:spcAft>
          <a:spcPct val="0"/>
        </a:spcAft>
        <a:buClr>
          <a:schemeClr val="tx2"/>
        </a:buClr>
        <a:buSzPct val="89000"/>
        <a:buFont typeface="Arial" charset="0"/>
        <a:buChar char="-"/>
        <a:defRPr sz="1600">
          <a:solidFill>
            <a:schemeClr val="tx1"/>
          </a:solidFill>
          <a:latin typeface="+mn-lt"/>
        </a:defRPr>
      </a:lvl8pPr>
      <a:lvl9pPr marL="2625803" indent="-132747" algn="l" defTabSz="913041"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32467" rtl="0" eaLnBrk="1" latinLnBrk="0" hangingPunct="1">
        <a:defRPr sz="1800" kern="1200">
          <a:solidFill>
            <a:schemeClr val="tx1"/>
          </a:solidFill>
          <a:latin typeface="+mn-lt"/>
          <a:ea typeface="+mn-ea"/>
          <a:cs typeface="+mn-cs"/>
        </a:defRPr>
      </a:lvl1pPr>
      <a:lvl2pPr marL="466231" algn="l" defTabSz="932467" rtl="0" eaLnBrk="1" latinLnBrk="0" hangingPunct="1">
        <a:defRPr sz="1800" kern="1200">
          <a:solidFill>
            <a:schemeClr val="tx1"/>
          </a:solidFill>
          <a:latin typeface="+mn-lt"/>
          <a:ea typeface="+mn-ea"/>
          <a:cs typeface="+mn-cs"/>
        </a:defRPr>
      </a:lvl2pPr>
      <a:lvl3pPr marL="932467" algn="l" defTabSz="932467" rtl="0" eaLnBrk="1" latinLnBrk="0" hangingPunct="1">
        <a:defRPr sz="1800" kern="1200">
          <a:solidFill>
            <a:schemeClr val="tx1"/>
          </a:solidFill>
          <a:latin typeface="+mn-lt"/>
          <a:ea typeface="+mn-ea"/>
          <a:cs typeface="+mn-cs"/>
        </a:defRPr>
      </a:lvl3pPr>
      <a:lvl4pPr marL="1398703" algn="l" defTabSz="932467" rtl="0" eaLnBrk="1" latinLnBrk="0" hangingPunct="1">
        <a:defRPr sz="1800" kern="1200">
          <a:solidFill>
            <a:schemeClr val="tx1"/>
          </a:solidFill>
          <a:latin typeface="+mn-lt"/>
          <a:ea typeface="+mn-ea"/>
          <a:cs typeface="+mn-cs"/>
        </a:defRPr>
      </a:lvl4pPr>
      <a:lvl5pPr marL="1864936" algn="l" defTabSz="932467" rtl="0" eaLnBrk="1" latinLnBrk="0" hangingPunct="1">
        <a:defRPr sz="1800" kern="1200">
          <a:solidFill>
            <a:schemeClr val="tx1"/>
          </a:solidFill>
          <a:latin typeface="+mn-lt"/>
          <a:ea typeface="+mn-ea"/>
          <a:cs typeface="+mn-cs"/>
        </a:defRPr>
      </a:lvl5pPr>
      <a:lvl6pPr marL="2331171" algn="l" defTabSz="932467" rtl="0" eaLnBrk="1" latinLnBrk="0" hangingPunct="1">
        <a:defRPr sz="1800" kern="1200">
          <a:solidFill>
            <a:schemeClr val="tx1"/>
          </a:solidFill>
          <a:latin typeface="+mn-lt"/>
          <a:ea typeface="+mn-ea"/>
          <a:cs typeface="+mn-cs"/>
        </a:defRPr>
      </a:lvl6pPr>
      <a:lvl7pPr marL="2797402" algn="l" defTabSz="932467" rtl="0" eaLnBrk="1" latinLnBrk="0" hangingPunct="1">
        <a:defRPr sz="1800" kern="1200">
          <a:solidFill>
            <a:schemeClr val="tx1"/>
          </a:solidFill>
          <a:latin typeface="+mn-lt"/>
          <a:ea typeface="+mn-ea"/>
          <a:cs typeface="+mn-cs"/>
        </a:defRPr>
      </a:lvl7pPr>
      <a:lvl8pPr marL="3263637" algn="l" defTabSz="932467" rtl="0" eaLnBrk="1" latinLnBrk="0" hangingPunct="1">
        <a:defRPr sz="1800" kern="1200">
          <a:solidFill>
            <a:schemeClr val="tx1"/>
          </a:solidFill>
          <a:latin typeface="+mn-lt"/>
          <a:ea typeface="+mn-ea"/>
          <a:cs typeface="+mn-cs"/>
        </a:defRPr>
      </a:lvl8pPr>
      <a:lvl9pPr marL="3729873" algn="l" defTabSz="93246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210" name="McK 2. Slide Title"/>
          <p:cNvSpPr>
            <a:spLocks noGrp="1" noChangeArrowheads="1"/>
          </p:cNvSpPr>
          <p:nvPr>
            <p:ph type="title"/>
          </p:nvPr>
        </p:nvSpPr>
        <p:spPr bwMode="auto">
          <a:xfrm>
            <a:off x="121552" y="234890"/>
            <a:ext cx="8794113" cy="29832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76" name="McK 1. On-page tracker" hidden="1"/>
          <p:cNvSpPr>
            <a:spLocks noChangeArrowheads="1"/>
          </p:cNvSpPr>
          <p:nvPr/>
        </p:nvSpPr>
        <p:spPr bwMode="auto">
          <a:xfrm>
            <a:off x="121488" y="27537"/>
            <a:ext cx="876714" cy="219820"/>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defRPr/>
            </a:pPr>
            <a:r>
              <a:rPr lang="en-US" sz="1400" dirty="0">
                <a:solidFill>
                  <a:srgbClr val="808080"/>
                </a:solidFill>
              </a:rPr>
              <a:t>TRACKER</a:t>
            </a:r>
          </a:p>
        </p:txBody>
      </p:sp>
      <p:sp>
        <p:nvSpPr>
          <p:cNvPr id="1032" name="McK 3. Unit of measure" hidden="1"/>
          <p:cNvSpPr txBox="1">
            <a:spLocks noChangeArrowheads="1"/>
          </p:cNvSpPr>
          <p:nvPr/>
        </p:nvSpPr>
        <p:spPr bwMode="auto">
          <a:xfrm>
            <a:off x="121489" y="542615"/>
            <a:ext cx="3730492" cy="219820"/>
          </a:xfrm>
          <a:prstGeom prst="rect">
            <a:avLst/>
          </a:prstGeom>
          <a:noFill/>
          <a:ln w="9525">
            <a:noFill/>
            <a:miter lim="800000"/>
            <a:headEnd/>
            <a:tailEnd/>
          </a:ln>
          <a:effectLst/>
        </p:spPr>
        <p:txBody>
          <a:bodyPr lIns="0" tIns="0" rIns="0" bIns="0">
            <a:spAutoFit/>
          </a:bodyPr>
          <a:lstStyle/>
          <a:p>
            <a:pPr defTabSz="907635" fontAlgn="base">
              <a:spcBef>
                <a:spcPct val="0"/>
              </a:spcBef>
              <a:spcAft>
                <a:spcPct val="0"/>
              </a:spcAft>
              <a:defRPr/>
            </a:pPr>
            <a:r>
              <a:rPr lang="en-US" sz="1400" dirty="0">
                <a:solidFill>
                  <a:srgbClr val="808080"/>
                </a:solidFill>
              </a:rPr>
              <a:t>Unit of measure</a:t>
            </a:r>
          </a:p>
        </p:txBody>
      </p:sp>
      <p:grpSp>
        <p:nvGrpSpPr>
          <p:cNvPr id="2" name="McK Slide Elements"/>
          <p:cNvGrpSpPr>
            <a:grpSpLocks/>
          </p:cNvGrpSpPr>
          <p:nvPr userDrawn="1"/>
        </p:nvGrpSpPr>
        <p:grpSpPr bwMode="auto">
          <a:xfrm>
            <a:off x="121489" y="6203623"/>
            <a:ext cx="8722840" cy="518318"/>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w="9525">
              <a:noFill/>
              <a:miter lim="800000"/>
              <a:headEnd/>
              <a:tailEnd/>
            </a:ln>
            <a:effectLst/>
          </p:spPr>
          <p:txBody>
            <a:bodyPr lIns="0" tIns="0" rIns="0" bIns="0" anchor="b">
              <a:spAutoFit/>
            </a:bodyPr>
            <a:lstStyle/>
            <a:p>
              <a:pPr marL="106214" indent="-106214" defTabSz="907635" fontAlgn="base">
                <a:spcBef>
                  <a:spcPct val="0"/>
                </a:spcBef>
                <a:spcAft>
                  <a:spcPct val="0"/>
                </a:spcAft>
                <a:defRPr/>
              </a:pPr>
              <a:r>
                <a:rPr lang="en-US" sz="1000" dirty="0">
                  <a:solidFill>
                    <a:srgbClr val="000000"/>
                  </a:solidFill>
                </a:rPr>
                <a:t>1 Footnote</a:t>
              </a:r>
            </a:p>
          </p:txBody>
        </p:sp>
        <p:sp>
          <p:nvSpPr>
            <p:cNvPr id="1154" name="McK 5. Source" hidden="1"/>
            <p:cNvSpPr>
              <a:spLocks noChangeArrowheads="1"/>
            </p:cNvSpPr>
            <p:nvPr userDrawn="1"/>
          </p:nvSpPr>
          <p:spPr bwMode="auto">
            <a:xfrm>
              <a:off x="75" y="4054"/>
              <a:ext cx="4323" cy="96"/>
            </a:xfrm>
            <a:prstGeom prst="rect">
              <a:avLst/>
            </a:prstGeom>
            <a:noFill/>
            <a:ln w="9525">
              <a:noFill/>
              <a:miter lim="800000"/>
              <a:headEnd/>
              <a:tailEnd/>
            </a:ln>
            <a:effectLst/>
          </p:spPr>
          <p:txBody>
            <a:bodyPr lIns="0" tIns="0" rIns="0" bIns="0" anchor="ctr">
              <a:spAutoFit/>
            </a:bodyPr>
            <a:lstStyle/>
            <a:p>
              <a:pPr marL="617966" indent="-617966" defTabSz="907635" fontAlgn="base">
                <a:spcBef>
                  <a:spcPct val="0"/>
                </a:spcBef>
                <a:spcAft>
                  <a:spcPct val="0"/>
                </a:spcAft>
                <a:tabLst>
                  <a:tab pos="621182" algn="l"/>
                </a:tabLst>
                <a:defRPr/>
              </a:pPr>
              <a:r>
                <a:rPr lang="en-US" sz="1000" dirty="0">
                  <a:solidFill>
                    <a:srgbClr val="000000"/>
                  </a:solidFill>
                </a:rPr>
                <a:t>SOURCE: Source</a:t>
              </a:r>
            </a:p>
          </p:txBody>
        </p:sp>
      </p:grpSp>
      <p:grpSp>
        <p:nvGrpSpPr>
          <p:cNvPr id="3" name="ACET" hidden="1"/>
          <p:cNvGrpSpPr>
            <a:grpSpLocks/>
          </p:cNvGrpSpPr>
          <p:nvPr/>
        </p:nvGrpSpPr>
        <p:grpSpPr bwMode="auto">
          <a:xfrm>
            <a:off x="1482165" y="1150019"/>
            <a:ext cx="4350892" cy="518318"/>
            <a:chOff x="915" y="710"/>
            <a:chExt cx="2686" cy="320"/>
          </a:xfrm>
        </p:grpSpPr>
        <p:cxnSp>
          <p:nvCxnSpPr>
            <p:cNvPr id="94220" name="AutoShape 249" hidden="1"/>
            <p:cNvCxnSpPr>
              <a:cxnSpLocks noChangeShapeType="1"/>
              <a:stCxn id="1274" idx="4"/>
              <a:endCxn id="1274" idx="6"/>
            </p:cNvCxnSpPr>
            <p:nvPr/>
          </p:nvCxnSpPr>
          <p:spPr bwMode="auto">
            <a:xfrm>
              <a:off x="915" y="1030"/>
              <a:ext cx="2686" cy="0"/>
            </a:xfrm>
            <a:prstGeom prst="straightConnector1">
              <a:avLst/>
            </a:prstGeom>
            <a:noFill/>
            <a:ln w="9525">
              <a:solidFill>
                <a:schemeClr val="tx1"/>
              </a:solidFill>
              <a:round/>
              <a:headEnd/>
              <a:tailEnd/>
            </a:ln>
          </p:spPr>
        </p:cxnSp>
        <p:sp>
          <p:nvSpPr>
            <p:cNvPr id="1274" name="AutoShape 250"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fontAlgn="base">
                <a:spcBef>
                  <a:spcPct val="0"/>
                </a:spcBef>
                <a:spcAft>
                  <a:spcPct val="0"/>
                </a:spcAft>
                <a:defRPr/>
              </a:pPr>
              <a:r>
                <a:rPr lang="en-US" sz="1600" b="1" dirty="0">
                  <a:solidFill>
                    <a:srgbClr val="000000"/>
                  </a:solidFill>
                </a:rPr>
                <a:t>Title</a:t>
              </a:r>
            </a:p>
            <a:p>
              <a:pPr fontAlgn="base">
                <a:spcBef>
                  <a:spcPct val="0"/>
                </a:spcBef>
                <a:spcAft>
                  <a:spcPct val="0"/>
                </a:spcAft>
                <a:defRPr/>
              </a:pPr>
              <a:r>
                <a:rPr lang="en-US" sz="1600" dirty="0">
                  <a:solidFill>
                    <a:srgbClr val="808080"/>
                  </a:solidFill>
                </a:rPr>
                <a:t>Unit of measure</a:t>
              </a:r>
            </a:p>
          </p:txBody>
        </p:sp>
      </p:grpSp>
      <p:sp>
        <p:nvSpPr>
          <p:cNvPr id="1304" name="Rectangle 280"/>
          <p:cNvSpPr>
            <a:spLocks noGrp="1" noChangeArrowheads="1"/>
          </p:cNvSpPr>
          <p:nvPr>
            <p:ph type="sldNum" sz="quarter" idx="4"/>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a:defRPr sz="1000" smtClean="0">
                <a:solidFill>
                  <a:srgbClr val="000000"/>
                </a:solidFill>
              </a:defRPr>
            </a:lvl1pPr>
          </a:lstStyle>
          <a:p>
            <a:pPr fontAlgn="base">
              <a:spcBef>
                <a:spcPct val="0"/>
              </a:spcBef>
              <a:spcAft>
                <a:spcPct val="0"/>
              </a:spcAft>
              <a:defRPr/>
            </a:pPr>
            <a:fld id="{FCA9008A-5548-471E-9F2B-5FFB5BDC21EE}" type="slidenum">
              <a:rPr lang="en-US"/>
              <a:pPr fontAlgn="base">
                <a:spcBef>
                  <a:spcPct val="0"/>
                </a:spcBef>
                <a:spcAft>
                  <a:spcPct val="0"/>
                </a:spcAft>
                <a:defRPr/>
              </a:pPr>
              <a:t>‹#›</a:t>
            </a:fld>
            <a:r>
              <a:rPr lang="en-US"/>
              <a:t> </a:t>
            </a:r>
          </a:p>
        </p:txBody>
      </p:sp>
      <p:sp>
        <p:nvSpPr>
          <p:cNvPr id="1308" name="Working Draft" hidden="1"/>
          <p:cNvSpPr txBox="1">
            <a:spLocks noChangeArrowheads="1"/>
          </p:cNvSpPr>
          <p:nvPr/>
        </p:nvSpPr>
        <p:spPr bwMode="auto">
          <a:xfrm rot="5400000">
            <a:off x="8104929" y="2877537"/>
            <a:ext cx="1935596" cy="93951"/>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pPr>
            <a:r>
              <a:rPr lang="en-GB" sz="600" dirty="0">
                <a:solidFill>
                  <a:srgbClr val="000000"/>
                </a:solidFill>
              </a:rPr>
              <a:t>Last Modified 04/08/2011 14:07:09 GMT Standard Time</a:t>
            </a:r>
            <a:endParaRPr lang="en-US" sz="1600" dirty="0">
              <a:solidFill>
                <a:srgbClr val="000000"/>
              </a:solidFill>
            </a:endParaRPr>
          </a:p>
        </p:txBody>
      </p:sp>
      <p:sp>
        <p:nvSpPr>
          <p:cNvPr id="1309" name="Printed" hidden="1"/>
          <p:cNvSpPr txBox="1">
            <a:spLocks noChangeArrowheads="1"/>
          </p:cNvSpPr>
          <p:nvPr/>
        </p:nvSpPr>
        <p:spPr bwMode="auto">
          <a:xfrm rot="5400000">
            <a:off x="8576338" y="4306152"/>
            <a:ext cx="992903" cy="93951"/>
          </a:xfrm>
          <a:prstGeom prst="rect">
            <a:avLst/>
          </a:prstGeom>
          <a:noFill/>
          <a:ln w="9525">
            <a:noFill/>
            <a:miter lim="800000"/>
            <a:headEnd/>
            <a:tailEnd/>
          </a:ln>
          <a:effectLst/>
        </p:spPr>
        <p:txBody>
          <a:bodyPr wrap="none" lIns="0" tIns="0" rIns="0" bIns="0">
            <a:spAutoFit/>
          </a:bodyPr>
          <a:lstStyle/>
          <a:p>
            <a:pPr fontAlgn="base">
              <a:spcBef>
                <a:spcPct val="0"/>
              </a:spcBef>
              <a:spcAft>
                <a:spcPct val="0"/>
              </a:spcAft>
            </a:pPr>
            <a:r>
              <a:rPr lang="en-US" sz="600" dirty="0">
                <a:solidFill>
                  <a:srgbClr val="000000"/>
                </a:solidFill>
              </a:rPr>
              <a:t>Printed 03/08/2011 14:06:16</a:t>
            </a:r>
            <a:endParaRPr lang="en-US" sz="1600" dirty="0">
              <a:solidFill>
                <a:srgbClr val="000000"/>
              </a:solidFill>
            </a:endParaRPr>
          </a:p>
        </p:txBody>
      </p:sp>
      <p:sp>
        <p:nvSpPr>
          <p:cNvPr id="94218" name="Rectangle 286"/>
          <p:cNvSpPr>
            <a:spLocks noGrp="1" noChangeArrowheads="1"/>
          </p:cNvSpPr>
          <p:nvPr>
            <p:ph type="body" idx="1"/>
          </p:nvPr>
        </p:nvSpPr>
        <p:spPr bwMode="auto">
          <a:xfrm>
            <a:off x="1482160" y="1990667"/>
            <a:ext cx="4389768" cy="124720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9" name="doc id"/>
          <p:cNvSpPr>
            <a:spLocks noChangeArrowheads="1"/>
          </p:cNvSpPr>
          <p:nvPr/>
        </p:nvSpPr>
        <p:spPr bwMode="auto">
          <a:xfrm>
            <a:off x="8246616" y="37255"/>
            <a:ext cx="670614" cy="124720"/>
          </a:xfrm>
          <a:prstGeom prst="rect">
            <a:avLst/>
          </a:prstGeom>
          <a:noFill/>
          <a:ln w="9525">
            <a:noFill/>
            <a:miter lim="800000"/>
            <a:headEnd/>
            <a:tailEnd/>
          </a:ln>
          <a:effectLst/>
        </p:spPr>
        <p:txBody>
          <a:bodyPr wrap="none" lIns="0" tIns="0" rIns="0" bIns="0"/>
          <a:lstStyle/>
          <a:p>
            <a:pPr algn="r" defTabSz="907635" fontAlgn="base">
              <a:spcBef>
                <a:spcPct val="0"/>
              </a:spcBef>
              <a:spcAft>
                <a:spcPct val="0"/>
              </a:spcAft>
              <a:defRPr/>
            </a:pPr>
            <a:endParaRPr lang="en-GB" sz="8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07635" rtl="0" eaLnBrk="0" fontAlgn="base" hangingPunct="0">
        <a:spcBef>
          <a:spcPct val="0"/>
        </a:spcBef>
        <a:spcAft>
          <a:spcPct val="0"/>
        </a:spcAft>
        <a:defRPr sz="1900" b="1">
          <a:solidFill>
            <a:schemeClr val="tx2"/>
          </a:solidFill>
          <a:latin typeface="+mj-lt"/>
          <a:ea typeface="+mj-ea"/>
          <a:cs typeface="+mj-cs"/>
        </a:defRPr>
      </a:lvl1pPr>
      <a:lvl2pPr algn="l" defTabSz="907635" rtl="0" eaLnBrk="0" fontAlgn="base" hangingPunct="0">
        <a:spcBef>
          <a:spcPct val="0"/>
        </a:spcBef>
        <a:spcAft>
          <a:spcPct val="0"/>
        </a:spcAft>
        <a:defRPr sz="1900" b="1">
          <a:solidFill>
            <a:schemeClr val="tx2"/>
          </a:solidFill>
          <a:latin typeface="Arial" charset="0"/>
        </a:defRPr>
      </a:lvl2pPr>
      <a:lvl3pPr algn="l" defTabSz="907635" rtl="0" eaLnBrk="0" fontAlgn="base" hangingPunct="0">
        <a:spcBef>
          <a:spcPct val="0"/>
        </a:spcBef>
        <a:spcAft>
          <a:spcPct val="0"/>
        </a:spcAft>
        <a:defRPr sz="1900" b="1">
          <a:solidFill>
            <a:schemeClr val="tx2"/>
          </a:solidFill>
          <a:latin typeface="Arial" charset="0"/>
        </a:defRPr>
      </a:lvl3pPr>
      <a:lvl4pPr algn="l" defTabSz="907635" rtl="0" eaLnBrk="0" fontAlgn="base" hangingPunct="0">
        <a:spcBef>
          <a:spcPct val="0"/>
        </a:spcBef>
        <a:spcAft>
          <a:spcPct val="0"/>
        </a:spcAft>
        <a:defRPr sz="1900" b="1">
          <a:solidFill>
            <a:schemeClr val="tx2"/>
          </a:solidFill>
          <a:latin typeface="Arial" charset="0"/>
        </a:defRPr>
      </a:lvl4pPr>
      <a:lvl5pPr algn="l" defTabSz="907635" rtl="0" eaLnBrk="0" fontAlgn="base" hangingPunct="0">
        <a:spcBef>
          <a:spcPct val="0"/>
        </a:spcBef>
        <a:spcAft>
          <a:spcPct val="0"/>
        </a:spcAft>
        <a:defRPr sz="1900" b="1">
          <a:solidFill>
            <a:schemeClr val="tx2"/>
          </a:solidFill>
          <a:latin typeface="Arial" charset="0"/>
        </a:defRPr>
      </a:lvl5pPr>
      <a:lvl6pPr marL="463431" algn="l" defTabSz="907635" rtl="0" fontAlgn="base">
        <a:spcBef>
          <a:spcPct val="0"/>
        </a:spcBef>
        <a:spcAft>
          <a:spcPct val="0"/>
        </a:spcAft>
        <a:defRPr sz="1900" b="1">
          <a:solidFill>
            <a:schemeClr val="tx2"/>
          </a:solidFill>
          <a:latin typeface="Arial" charset="0"/>
        </a:defRPr>
      </a:lvl6pPr>
      <a:lvl7pPr marL="926941" algn="l" defTabSz="907635" rtl="0" fontAlgn="base">
        <a:spcBef>
          <a:spcPct val="0"/>
        </a:spcBef>
        <a:spcAft>
          <a:spcPct val="0"/>
        </a:spcAft>
        <a:defRPr sz="1900" b="1">
          <a:solidFill>
            <a:schemeClr val="tx2"/>
          </a:solidFill>
          <a:latin typeface="Arial" charset="0"/>
        </a:defRPr>
      </a:lvl7pPr>
      <a:lvl8pPr marL="1390425" algn="l" defTabSz="907635" rtl="0" fontAlgn="base">
        <a:spcBef>
          <a:spcPct val="0"/>
        </a:spcBef>
        <a:spcAft>
          <a:spcPct val="0"/>
        </a:spcAft>
        <a:defRPr sz="1900" b="1">
          <a:solidFill>
            <a:schemeClr val="tx2"/>
          </a:solidFill>
          <a:latin typeface="Arial" charset="0"/>
        </a:defRPr>
      </a:lvl8pPr>
      <a:lvl9pPr marL="1853895" algn="l" defTabSz="907635" rtl="0" fontAlgn="base">
        <a:spcBef>
          <a:spcPct val="0"/>
        </a:spcBef>
        <a:spcAft>
          <a:spcPct val="0"/>
        </a:spcAft>
        <a:defRPr sz="1900" b="1">
          <a:solidFill>
            <a:schemeClr val="tx2"/>
          </a:solidFill>
          <a:latin typeface="Arial" charset="0"/>
        </a:defRPr>
      </a:lvl9pPr>
    </p:titleStyle>
    <p:bodyStyle>
      <a:lvl1pPr marL="347605" indent="-347605" algn="l" defTabSz="907635" rtl="0" eaLnBrk="0" fontAlgn="base" hangingPunct="0">
        <a:spcBef>
          <a:spcPct val="0"/>
        </a:spcBef>
        <a:spcAft>
          <a:spcPct val="0"/>
        </a:spcAft>
        <a:buClr>
          <a:schemeClr val="tx2"/>
        </a:buClr>
        <a:defRPr sz="1600">
          <a:solidFill>
            <a:schemeClr val="tx1"/>
          </a:solidFill>
          <a:latin typeface="+mn-lt"/>
          <a:ea typeface="+mn-ea"/>
          <a:cs typeface="+mn-cs"/>
        </a:defRPr>
      </a:lvl1pPr>
      <a:lvl2pPr marL="196334" indent="-194727" algn="l" defTabSz="907635" rtl="0" eaLnBrk="0" fontAlgn="base" hangingPunct="0">
        <a:spcBef>
          <a:spcPct val="0"/>
        </a:spcBef>
        <a:spcAft>
          <a:spcPct val="0"/>
        </a:spcAft>
        <a:buClr>
          <a:schemeClr val="tx2"/>
        </a:buClr>
        <a:buSzPct val="125000"/>
        <a:buFont typeface="Arial" charset="0"/>
        <a:buChar char="▪"/>
        <a:defRPr sz="1600">
          <a:solidFill>
            <a:schemeClr val="tx1"/>
          </a:solidFill>
          <a:latin typeface="+mn-lt"/>
        </a:defRPr>
      </a:lvl2pPr>
      <a:lvl3pPr marL="463431" indent="-265534" algn="l" defTabSz="907635"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3pPr>
      <a:lvl4pPr marL="622795" indent="-157716" algn="l" defTabSz="907635"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4pPr>
      <a:lvl5pPr marL="756363" indent="-131962" algn="l" defTabSz="907635" rtl="0" eaLnBrk="0" fontAlgn="base" hangingPunct="0">
        <a:spcBef>
          <a:spcPct val="0"/>
        </a:spcBef>
        <a:spcAft>
          <a:spcPct val="0"/>
        </a:spcAft>
        <a:buClr>
          <a:schemeClr val="tx2"/>
        </a:buClr>
        <a:buSzPct val="89000"/>
        <a:buFont typeface="Arial" charset="0"/>
        <a:buChar char="-"/>
        <a:defRPr sz="1600">
          <a:solidFill>
            <a:schemeClr val="tx1"/>
          </a:solidFill>
          <a:latin typeface="+mn-lt"/>
        </a:defRPr>
      </a:lvl5pPr>
      <a:lvl6pPr marL="1219841" indent="-131962" algn="l" defTabSz="907635" rtl="0" fontAlgn="base">
        <a:spcBef>
          <a:spcPct val="0"/>
        </a:spcBef>
        <a:spcAft>
          <a:spcPct val="0"/>
        </a:spcAft>
        <a:buClr>
          <a:schemeClr val="tx2"/>
        </a:buClr>
        <a:buSzPct val="89000"/>
        <a:buFont typeface="Arial" charset="0"/>
        <a:buChar char="-"/>
        <a:defRPr sz="1600">
          <a:solidFill>
            <a:schemeClr val="tx1"/>
          </a:solidFill>
          <a:latin typeface="+mn-lt"/>
        </a:defRPr>
      </a:lvl6pPr>
      <a:lvl7pPr marL="1683313" indent="-131962" algn="l" defTabSz="907635" rtl="0" fontAlgn="base">
        <a:spcBef>
          <a:spcPct val="0"/>
        </a:spcBef>
        <a:spcAft>
          <a:spcPct val="0"/>
        </a:spcAft>
        <a:buClr>
          <a:schemeClr val="tx2"/>
        </a:buClr>
        <a:buSzPct val="89000"/>
        <a:buFont typeface="Arial" charset="0"/>
        <a:buChar char="-"/>
        <a:defRPr sz="1600">
          <a:solidFill>
            <a:schemeClr val="tx1"/>
          </a:solidFill>
          <a:latin typeface="+mn-lt"/>
        </a:defRPr>
      </a:lvl7pPr>
      <a:lvl8pPr marL="2146789" indent="-131962" algn="l" defTabSz="907635" rtl="0" fontAlgn="base">
        <a:spcBef>
          <a:spcPct val="0"/>
        </a:spcBef>
        <a:spcAft>
          <a:spcPct val="0"/>
        </a:spcAft>
        <a:buClr>
          <a:schemeClr val="tx2"/>
        </a:buClr>
        <a:buSzPct val="89000"/>
        <a:buFont typeface="Arial" charset="0"/>
        <a:buChar char="-"/>
        <a:defRPr sz="1600">
          <a:solidFill>
            <a:schemeClr val="tx1"/>
          </a:solidFill>
          <a:latin typeface="+mn-lt"/>
        </a:defRPr>
      </a:lvl8pPr>
      <a:lvl9pPr marL="2610265" indent="-131962" algn="l" defTabSz="907635"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26941" rtl="0" eaLnBrk="1" latinLnBrk="0" hangingPunct="1">
        <a:defRPr sz="1800" kern="1200">
          <a:solidFill>
            <a:schemeClr val="tx1"/>
          </a:solidFill>
          <a:latin typeface="+mn-lt"/>
          <a:ea typeface="+mn-ea"/>
          <a:cs typeface="+mn-cs"/>
        </a:defRPr>
      </a:lvl1pPr>
      <a:lvl2pPr marL="463431" algn="l" defTabSz="926941" rtl="0" eaLnBrk="1" latinLnBrk="0" hangingPunct="1">
        <a:defRPr sz="1800" kern="1200">
          <a:solidFill>
            <a:schemeClr val="tx1"/>
          </a:solidFill>
          <a:latin typeface="+mn-lt"/>
          <a:ea typeface="+mn-ea"/>
          <a:cs typeface="+mn-cs"/>
        </a:defRPr>
      </a:lvl2pPr>
      <a:lvl3pPr marL="926941" algn="l" defTabSz="926941" rtl="0" eaLnBrk="1" latinLnBrk="0" hangingPunct="1">
        <a:defRPr sz="1800" kern="1200">
          <a:solidFill>
            <a:schemeClr val="tx1"/>
          </a:solidFill>
          <a:latin typeface="+mn-lt"/>
          <a:ea typeface="+mn-ea"/>
          <a:cs typeface="+mn-cs"/>
        </a:defRPr>
      </a:lvl3pPr>
      <a:lvl4pPr marL="1390425" algn="l" defTabSz="926941" rtl="0" eaLnBrk="1" latinLnBrk="0" hangingPunct="1">
        <a:defRPr sz="1800" kern="1200">
          <a:solidFill>
            <a:schemeClr val="tx1"/>
          </a:solidFill>
          <a:latin typeface="+mn-lt"/>
          <a:ea typeface="+mn-ea"/>
          <a:cs typeface="+mn-cs"/>
        </a:defRPr>
      </a:lvl4pPr>
      <a:lvl5pPr marL="1853895" algn="l" defTabSz="926941" rtl="0" eaLnBrk="1" latinLnBrk="0" hangingPunct="1">
        <a:defRPr sz="1800" kern="1200">
          <a:solidFill>
            <a:schemeClr val="tx1"/>
          </a:solidFill>
          <a:latin typeface="+mn-lt"/>
          <a:ea typeface="+mn-ea"/>
          <a:cs typeface="+mn-cs"/>
        </a:defRPr>
      </a:lvl5pPr>
      <a:lvl6pPr marL="2317372" algn="l" defTabSz="926941" rtl="0" eaLnBrk="1" latinLnBrk="0" hangingPunct="1">
        <a:defRPr sz="1800" kern="1200">
          <a:solidFill>
            <a:schemeClr val="tx1"/>
          </a:solidFill>
          <a:latin typeface="+mn-lt"/>
          <a:ea typeface="+mn-ea"/>
          <a:cs typeface="+mn-cs"/>
        </a:defRPr>
      </a:lvl6pPr>
      <a:lvl7pPr marL="2780845" algn="l" defTabSz="926941" rtl="0" eaLnBrk="1" latinLnBrk="0" hangingPunct="1">
        <a:defRPr sz="1800" kern="1200">
          <a:solidFill>
            <a:schemeClr val="tx1"/>
          </a:solidFill>
          <a:latin typeface="+mn-lt"/>
          <a:ea typeface="+mn-ea"/>
          <a:cs typeface="+mn-cs"/>
        </a:defRPr>
      </a:lvl7pPr>
      <a:lvl8pPr marL="3244321" algn="l" defTabSz="926941" rtl="0" eaLnBrk="1" latinLnBrk="0" hangingPunct="1">
        <a:defRPr sz="1800" kern="1200">
          <a:solidFill>
            <a:schemeClr val="tx1"/>
          </a:solidFill>
          <a:latin typeface="+mn-lt"/>
          <a:ea typeface="+mn-ea"/>
          <a:cs typeface="+mn-cs"/>
        </a:defRPr>
      </a:lvl8pPr>
      <a:lvl9pPr marL="3707796" algn="l" defTabSz="92694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210" name="McK 2. Slide Title"/>
          <p:cNvSpPr>
            <a:spLocks noGrp="1" noChangeArrowheads="1"/>
          </p:cNvSpPr>
          <p:nvPr>
            <p:ph type="title"/>
          </p:nvPr>
        </p:nvSpPr>
        <p:spPr bwMode="auto">
          <a:xfrm>
            <a:off x="121548" y="234890"/>
            <a:ext cx="8794113" cy="29832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76" name="McK 1. On-page tracker" hidden="1"/>
          <p:cNvSpPr>
            <a:spLocks noChangeArrowheads="1"/>
          </p:cNvSpPr>
          <p:nvPr/>
        </p:nvSpPr>
        <p:spPr bwMode="auto">
          <a:xfrm>
            <a:off x="121488" y="27537"/>
            <a:ext cx="876714" cy="219820"/>
          </a:xfrm>
          <a:prstGeom prst="rect">
            <a:avLst/>
          </a:prstGeom>
          <a:noFill/>
          <a:ln w="9525">
            <a:noFill/>
            <a:miter lim="800000"/>
            <a:headEnd/>
            <a:tailEnd/>
          </a:ln>
          <a:effectLst/>
        </p:spPr>
        <p:txBody>
          <a:bodyPr wrap="none" lIns="0" tIns="0" rIns="0" bIns="0">
            <a:spAutoFit/>
          </a:bodyPr>
          <a:lstStyle/>
          <a:p>
            <a:pPr defTabSz="909278" fontAlgn="base">
              <a:spcBef>
                <a:spcPct val="0"/>
              </a:spcBef>
              <a:spcAft>
                <a:spcPct val="0"/>
              </a:spcAft>
              <a:defRPr/>
            </a:pPr>
            <a:r>
              <a:rPr lang="en-US" sz="1400" dirty="0">
                <a:solidFill>
                  <a:srgbClr val="808080"/>
                </a:solidFill>
              </a:rPr>
              <a:t>TRACKER</a:t>
            </a:r>
          </a:p>
        </p:txBody>
      </p:sp>
      <p:sp>
        <p:nvSpPr>
          <p:cNvPr id="1032" name="McK 3. Unit of measure" hidden="1"/>
          <p:cNvSpPr txBox="1">
            <a:spLocks noChangeArrowheads="1"/>
          </p:cNvSpPr>
          <p:nvPr/>
        </p:nvSpPr>
        <p:spPr bwMode="auto">
          <a:xfrm>
            <a:off x="121489" y="542615"/>
            <a:ext cx="3730492" cy="219820"/>
          </a:xfrm>
          <a:prstGeom prst="rect">
            <a:avLst/>
          </a:prstGeom>
          <a:noFill/>
          <a:ln w="9525">
            <a:noFill/>
            <a:miter lim="800000"/>
            <a:headEnd/>
            <a:tailEnd/>
          </a:ln>
          <a:effectLst/>
        </p:spPr>
        <p:txBody>
          <a:bodyPr lIns="0" tIns="0" rIns="0" bIns="0">
            <a:spAutoFit/>
          </a:bodyPr>
          <a:lstStyle/>
          <a:p>
            <a:pPr defTabSz="907925" fontAlgn="base">
              <a:spcBef>
                <a:spcPct val="0"/>
              </a:spcBef>
              <a:spcAft>
                <a:spcPct val="0"/>
              </a:spcAft>
              <a:defRPr/>
            </a:pPr>
            <a:r>
              <a:rPr lang="en-US" sz="1400" dirty="0">
                <a:solidFill>
                  <a:srgbClr val="808080"/>
                </a:solidFill>
              </a:rPr>
              <a:t>Unit of measure</a:t>
            </a:r>
          </a:p>
        </p:txBody>
      </p:sp>
      <p:grpSp>
        <p:nvGrpSpPr>
          <p:cNvPr id="2" name="McK Slide Elements"/>
          <p:cNvGrpSpPr>
            <a:grpSpLocks/>
          </p:cNvGrpSpPr>
          <p:nvPr userDrawn="1"/>
        </p:nvGrpSpPr>
        <p:grpSpPr bwMode="auto">
          <a:xfrm>
            <a:off x="121489" y="6203623"/>
            <a:ext cx="8722840" cy="518318"/>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w="9525">
              <a:noFill/>
              <a:miter lim="800000"/>
              <a:headEnd/>
              <a:tailEnd/>
            </a:ln>
            <a:effectLst/>
          </p:spPr>
          <p:txBody>
            <a:bodyPr lIns="0" tIns="0" rIns="0" bIns="0" anchor="b">
              <a:spAutoFit/>
            </a:bodyPr>
            <a:lstStyle/>
            <a:p>
              <a:pPr marL="106249" indent="-106249" defTabSz="907925" fontAlgn="base">
                <a:spcBef>
                  <a:spcPct val="0"/>
                </a:spcBef>
                <a:spcAft>
                  <a:spcPct val="0"/>
                </a:spcAft>
                <a:defRPr/>
              </a:pPr>
              <a:r>
                <a:rPr lang="en-US" sz="1000" dirty="0">
                  <a:solidFill>
                    <a:srgbClr val="000000"/>
                  </a:solidFill>
                </a:rPr>
                <a:t>1 Footnote</a:t>
              </a:r>
            </a:p>
          </p:txBody>
        </p:sp>
        <p:sp>
          <p:nvSpPr>
            <p:cNvPr id="1154" name="McK 5. Source" hidden="1"/>
            <p:cNvSpPr>
              <a:spLocks noChangeArrowheads="1"/>
            </p:cNvSpPr>
            <p:nvPr userDrawn="1"/>
          </p:nvSpPr>
          <p:spPr bwMode="auto">
            <a:xfrm>
              <a:off x="75" y="4054"/>
              <a:ext cx="4323" cy="96"/>
            </a:xfrm>
            <a:prstGeom prst="rect">
              <a:avLst/>
            </a:prstGeom>
            <a:noFill/>
            <a:ln w="9525">
              <a:noFill/>
              <a:miter lim="800000"/>
              <a:headEnd/>
              <a:tailEnd/>
            </a:ln>
            <a:effectLst/>
          </p:spPr>
          <p:txBody>
            <a:bodyPr lIns="0" tIns="0" rIns="0" bIns="0" anchor="ctr">
              <a:spAutoFit/>
            </a:bodyPr>
            <a:lstStyle/>
            <a:p>
              <a:pPr marL="618163" indent="-618163" defTabSz="907925" fontAlgn="base">
                <a:spcBef>
                  <a:spcPct val="0"/>
                </a:spcBef>
                <a:spcAft>
                  <a:spcPct val="0"/>
                </a:spcAft>
                <a:tabLst>
                  <a:tab pos="621380" algn="l"/>
                </a:tabLst>
                <a:defRPr/>
              </a:pPr>
              <a:r>
                <a:rPr lang="en-US" sz="1000" dirty="0">
                  <a:solidFill>
                    <a:srgbClr val="000000"/>
                  </a:solidFill>
                </a:rPr>
                <a:t>SOURCE: Source</a:t>
              </a:r>
            </a:p>
          </p:txBody>
        </p:sp>
      </p:grpSp>
      <p:grpSp>
        <p:nvGrpSpPr>
          <p:cNvPr id="3" name="ACET" hidden="1"/>
          <p:cNvGrpSpPr>
            <a:grpSpLocks/>
          </p:cNvGrpSpPr>
          <p:nvPr/>
        </p:nvGrpSpPr>
        <p:grpSpPr bwMode="auto">
          <a:xfrm>
            <a:off x="1482165" y="1150019"/>
            <a:ext cx="4350892" cy="518318"/>
            <a:chOff x="915" y="710"/>
            <a:chExt cx="2686" cy="320"/>
          </a:xfrm>
        </p:grpSpPr>
        <p:cxnSp>
          <p:nvCxnSpPr>
            <p:cNvPr id="94220" name="AutoShape 249" hidden="1"/>
            <p:cNvCxnSpPr>
              <a:cxnSpLocks noChangeShapeType="1"/>
              <a:stCxn id="1274" idx="4"/>
              <a:endCxn id="1274" idx="6"/>
            </p:cNvCxnSpPr>
            <p:nvPr/>
          </p:nvCxnSpPr>
          <p:spPr bwMode="auto">
            <a:xfrm>
              <a:off x="915" y="1030"/>
              <a:ext cx="2686" cy="0"/>
            </a:xfrm>
            <a:prstGeom prst="straightConnector1">
              <a:avLst/>
            </a:prstGeom>
            <a:noFill/>
            <a:ln w="9525">
              <a:solidFill>
                <a:schemeClr val="tx1"/>
              </a:solidFill>
              <a:round/>
              <a:headEnd/>
              <a:tailEnd/>
            </a:ln>
          </p:spPr>
        </p:cxnSp>
        <p:sp>
          <p:nvSpPr>
            <p:cNvPr id="1274" name="AutoShape 250"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defTabSz="909278" fontAlgn="base">
                <a:spcBef>
                  <a:spcPct val="0"/>
                </a:spcBef>
                <a:spcAft>
                  <a:spcPct val="0"/>
                </a:spcAft>
                <a:defRPr/>
              </a:pPr>
              <a:r>
                <a:rPr lang="en-US" sz="1600" b="1" dirty="0">
                  <a:solidFill>
                    <a:srgbClr val="000000"/>
                  </a:solidFill>
                </a:rPr>
                <a:t>Title</a:t>
              </a:r>
            </a:p>
            <a:p>
              <a:pPr defTabSz="909278" fontAlgn="base">
                <a:spcBef>
                  <a:spcPct val="0"/>
                </a:spcBef>
                <a:spcAft>
                  <a:spcPct val="0"/>
                </a:spcAft>
                <a:defRPr/>
              </a:pPr>
              <a:r>
                <a:rPr lang="en-US" sz="1600" dirty="0">
                  <a:solidFill>
                    <a:srgbClr val="808080"/>
                  </a:solidFill>
                </a:rPr>
                <a:t>Unit of measure</a:t>
              </a:r>
            </a:p>
          </p:txBody>
        </p:sp>
      </p:grpSp>
      <p:sp>
        <p:nvSpPr>
          <p:cNvPr id="1304" name="Rectangle 280"/>
          <p:cNvSpPr>
            <a:spLocks noGrp="1" noChangeArrowheads="1"/>
          </p:cNvSpPr>
          <p:nvPr>
            <p:ph type="sldNum" sz="quarter" idx="4"/>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defTabSz="909278" fontAlgn="base">
              <a:spcBef>
                <a:spcPct val="0"/>
              </a:spcBef>
              <a:spcAft>
                <a:spcPct val="0"/>
              </a:spcAft>
              <a:defRPr sz="1000">
                <a:solidFill>
                  <a:srgbClr val="000000"/>
                </a:solidFill>
              </a:defRPr>
            </a:lvl1pPr>
          </a:lstStyle>
          <a:p>
            <a:pPr>
              <a:defRPr/>
            </a:pPr>
            <a:fld id="{FCA9008A-5548-471E-9F2B-5FFB5BDC21EE}" type="slidenum">
              <a:rPr lang="en-US" smtClean="0"/>
              <a:pPr>
                <a:defRPr/>
              </a:pPr>
              <a:t>‹#›</a:t>
            </a:fld>
            <a:r>
              <a:rPr lang="en-US" dirty="0" smtClean="0"/>
              <a:t> </a:t>
            </a:r>
            <a:endParaRPr lang="en-US" dirty="0"/>
          </a:p>
        </p:txBody>
      </p:sp>
      <p:sp>
        <p:nvSpPr>
          <p:cNvPr id="1308" name="Working Draft" hidden="1"/>
          <p:cNvSpPr txBox="1">
            <a:spLocks noChangeArrowheads="1"/>
          </p:cNvSpPr>
          <p:nvPr/>
        </p:nvSpPr>
        <p:spPr bwMode="auto">
          <a:xfrm rot="5400000">
            <a:off x="8104929" y="2877534"/>
            <a:ext cx="1935596" cy="93951"/>
          </a:xfrm>
          <a:prstGeom prst="rect">
            <a:avLst/>
          </a:prstGeom>
          <a:noFill/>
          <a:ln w="9525">
            <a:noFill/>
            <a:miter lim="800000"/>
            <a:headEnd/>
            <a:tailEnd/>
          </a:ln>
          <a:effectLst/>
        </p:spPr>
        <p:txBody>
          <a:bodyPr wrap="none" lIns="0" tIns="0" rIns="0" bIns="0">
            <a:spAutoFit/>
          </a:bodyPr>
          <a:lstStyle/>
          <a:p>
            <a:pPr defTabSz="909278" fontAlgn="base">
              <a:spcBef>
                <a:spcPct val="0"/>
              </a:spcBef>
              <a:spcAft>
                <a:spcPct val="0"/>
              </a:spcAft>
            </a:pPr>
            <a:r>
              <a:rPr lang="en-GB" sz="600" dirty="0">
                <a:solidFill>
                  <a:srgbClr val="000000"/>
                </a:solidFill>
              </a:rPr>
              <a:t>Last Modified 04/08/2011 14:07:09 GMT Standard Time</a:t>
            </a:r>
            <a:endParaRPr lang="en-US" sz="1600" dirty="0">
              <a:solidFill>
                <a:srgbClr val="000000"/>
              </a:solidFill>
            </a:endParaRPr>
          </a:p>
        </p:txBody>
      </p:sp>
      <p:sp>
        <p:nvSpPr>
          <p:cNvPr id="1309" name="Printed" hidden="1"/>
          <p:cNvSpPr txBox="1">
            <a:spLocks noChangeArrowheads="1"/>
          </p:cNvSpPr>
          <p:nvPr/>
        </p:nvSpPr>
        <p:spPr bwMode="auto">
          <a:xfrm rot="5400000">
            <a:off x="8576335" y="4306149"/>
            <a:ext cx="992903" cy="93951"/>
          </a:xfrm>
          <a:prstGeom prst="rect">
            <a:avLst/>
          </a:prstGeom>
          <a:noFill/>
          <a:ln w="9525">
            <a:noFill/>
            <a:miter lim="800000"/>
            <a:headEnd/>
            <a:tailEnd/>
          </a:ln>
          <a:effectLst/>
        </p:spPr>
        <p:txBody>
          <a:bodyPr wrap="none" lIns="0" tIns="0" rIns="0" bIns="0">
            <a:spAutoFit/>
          </a:bodyPr>
          <a:lstStyle/>
          <a:p>
            <a:pPr defTabSz="909278" fontAlgn="base">
              <a:spcBef>
                <a:spcPct val="0"/>
              </a:spcBef>
              <a:spcAft>
                <a:spcPct val="0"/>
              </a:spcAft>
            </a:pPr>
            <a:r>
              <a:rPr lang="en-US" sz="600" dirty="0">
                <a:solidFill>
                  <a:srgbClr val="000000"/>
                </a:solidFill>
              </a:rPr>
              <a:t>Printed 03/08/2011 14:06:16</a:t>
            </a:r>
            <a:endParaRPr lang="en-US" sz="1600" dirty="0">
              <a:solidFill>
                <a:srgbClr val="000000"/>
              </a:solidFill>
            </a:endParaRPr>
          </a:p>
        </p:txBody>
      </p:sp>
      <p:sp>
        <p:nvSpPr>
          <p:cNvPr id="94218" name="Rectangle 286"/>
          <p:cNvSpPr>
            <a:spLocks noGrp="1" noChangeArrowheads="1"/>
          </p:cNvSpPr>
          <p:nvPr>
            <p:ph type="body" idx="1"/>
          </p:nvPr>
        </p:nvSpPr>
        <p:spPr bwMode="auto">
          <a:xfrm>
            <a:off x="1482160" y="1990667"/>
            <a:ext cx="4389768" cy="124720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9" name="doc id"/>
          <p:cNvSpPr>
            <a:spLocks noChangeArrowheads="1"/>
          </p:cNvSpPr>
          <p:nvPr/>
        </p:nvSpPr>
        <p:spPr bwMode="auto">
          <a:xfrm>
            <a:off x="8246616" y="37255"/>
            <a:ext cx="670614" cy="124720"/>
          </a:xfrm>
          <a:prstGeom prst="rect">
            <a:avLst/>
          </a:prstGeom>
          <a:noFill/>
          <a:ln w="9525">
            <a:noFill/>
            <a:miter lim="800000"/>
            <a:headEnd/>
            <a:tailEnd/>
          </a:ln>
          <a:effectLst/>
        </p:spPr>
        <p:txBody>
          <a:bodyPr wrap="none" lIns="0" tIns="0" rIns="0" bIns="0"/>
          <a:lstStyle/>
          <a:p>
            <a:pPr algn="r" defTabSz="907925" fontAlgn="base">
              <a:spcBef>
                <a:spcPct val="0"/>
              </a:spcBef>
              <a:spcAft>
                <a:spcPct val="0"/>
              </a:spcAft>
              <a:defRPr/>
            </a:pPr>
            <a:endParaRPr lang="en-GB" sz="8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07925" rtl="0" eaLnBrk="0" fontAlgn="base" hangingPunct="0">
        <a:spcBef>
          <a:spcPct val="0"/>
        </a:spcBef>
        <a:spcAft>
          <a:spcPct val="0"/>
        </a:spcAft>
        <a:defRPr sz="1900" b="1">
          <a:solidFill>
            <a:schemeClr val="tx2"/>
          </a:solidFill>
          <a:latin typeface="+mj-lt"/>
          <a:ea typeface="+mj-ea"/>
          <a:cs typeface="+mj-cs"/>
        </a:defRPr>
      </a:lvl1pPr>
      <a:lvl2pPr algn="l" defTabSz="907925" rtl="0" eaLnBrk="0" fontAlgn="base" hangingPunct="0">
        <a:spcBef>
          <a:spcPct val="0"/>
        </a:spcBef>
        <a:spcAft>
          <a:spcPct val="0"/>
        </a:spcAft>
        <a:defRPr sz="1900" b="1">
          <a:solidFill>
            <a:schemeClr val="tx2"/>
          </a:solidFill>
          <a:latin typeface="Arial" charset="0"/>
        </a:defRPr>
      </a:lvl2pPr>
      <a:lvl3pPr algn="l" defTabSz="907925" rtl="0" eaLnBrk="0" fontAlgn="base" hangingPunct="0">
        <a:spcBef>
          <a:spcPct val="0"/>
        </a:spcBef>
        <a:spcAft>
          <a:spcPct val="0"/>
        </a:spcAft>
        <a:defRPr sz="1900" b="1">
          <a:solidFill>
            <a:schemeClr val="tx2"/>
          </a:solidFill>
          <a:latin typeface="Arial" charset="0"/>
        </a:defRPr>
      </a:lvl3pPr>
      <a:lvl4pPr algn="l" defTabSz="907925" rtl="0" eaLnBrk="0" fontAlgn="base" hangingPunct="0">
        <a:spcBef>
          <a:spcPct val="0"/>
        </a:spcBef>
        <a:spcAft>
          <a:spcPct val="0"/>
        </a:spcAft>
        <a:defRPr sz="1900" b="1">
          <a:solidFill>
            <a:schemeClr val="tx2"/>
          </a:solidFill>
          <a:latin typeface="Arial" charset="0"/>
        </a:defRPr>
      </a:lvl4pPr>
      <a:lvl5pPr algn="l" defTabSz="907925" rtl="0" eaLnBrk="0" fontAlgn="base" hangingPunct="0">
        <a:spcBef>
          <a:spcPct val="0"/>
        </a:spcBef>
        <a:spcAft>
          <a:spcPct val="0"/>
        </a:spcAft>
        <a:defRPr sz="1900" b="1">
          <a:solidFill>
            <a:schemeClr val="tx2"/>
          </a:solidFill>
          <a:latin typeface="Arial" charset="0"/>
        </a:defRPr>
      </a:lvl5pPr>
      <a:lvl6pPr marL="463581" algn="l" defTabSz="907925" rtl="0" fontAlgn="base">
        <a:spcBef>
          <a:spcPct val="0"/>
        </a:spcBef>
        <a:spcAft>
          <a:spcPct val="0"/>
        </a:spcAft>
        <a:defRPr sz="1900" b="1">
          <a:solidFill>
            <a:schemeClr val="tx2"/>
          </a:solidFill>
          <a:latin typeface="Arial" charset="0"/>
        </a:defRPr>
      </a:lvl6pPr>
      <a:lvl7pPr marL="927237" algn="l" defTabSz="907925" rtl="0" fontAlgn="base">
        <a:spcBef>
          <a:spcPct val="0"/>
        </a:spcBef>
        <a:spcAft>
          <a:spcPct val="0"/>
        </a:spcAft>
        <a:defRPr sz="1900" b="1">
          <a:solidFill>
            <a:schemeClr val="tx2"/>
          </a:solidFill>
          <a:latin typeface="Arial" charset="0"/>
        </a:defRPr>
      </a:lvl7pPr>
      <a:lvl8pPr marL="1390866" algn="l" defTabSz="907925" rtl="0" fontAlgn="base">
        <a:spcBef>
          <a:spcPct val="0"/>
        </a:spcBef>
        <a:spcAft>
          <a:spcPct val="0"/>
        </a:spcAft>
        <a:defRPr sz="1900" b="1">
          <a:solidFill>
            <a:schemeClr val="tx2"/>
          </a:solidFill>
          <a:latin typeface="Arial" charset="0"/>
        </a:defRPr>
      </a:lvl8pPr>
      <a:lvl9pPr marL="1854486" algn="l" defTabSz="907925" rtl="0" fontAlgn="base">
        <a:spcBef>
          <a:spcPct val="0"/>
        </a:spcBef>
        <a:spcAft>
          <a:spcPct val="0"/>
        </a:spcAft>
        <a:defRPr sz="1900" b="1">
          <a:solidFill>
            <a:schemeClr val="tx2"/>
          </a:solidFill>
          <a:latin typeface="Arial" charset="0"/>
        </a:defRPr>
      </a:lvl9pPr>
    </p:titleStyle>
    <p:bodyStyle>
      <a:lvl1pPr marL="347716" indent="-347716" algn="l" defTabSz="907925" rtl="0" eaLnBrk="0" fontAlgn="base" hangingPunct="0">
        <a:spcBef>
          <a:spcPct val="0"/>
        </a:spcBef>
        <a:spcAft>
          <a:spcPct val="0"/>
        </a:spcAft>
        <a:buClr>
          <a:schemeClr val="tx2"/>
        </a:buClr>
        <a:defRPr sz="1600">
          <a:solidFill>
            <a:schemeClr val="tx1"/>
          </a:solidFill>
          <a:latin typeface="+mn-lt"/>
          <a:ea typeface="+mn-ea"/>
          <a:cs typeface="+mn-cs"/>
        </a:defRPr>
      </a:lvl1pPr>
      <a:lvl2pPr marL="196397" indent="-194789" algn="l" defTabSz="907925" rtl="0" eaLnBrk="0" fontAlgn="base" hangingPunct="0">
        <a:spcBef>
          <a:spcPct val="0"/>
        </a:spcBef>
        <a:spcAft>
          <a:spcPct val="0"/>
        </a:spcAft>
        <a:buClr>
          <a:schemeClr val="tx2"/>
        </a:buClr>
        <a:buSzPct val="125000"/>
        <a:buFont typeface="Arial" charset="0"/>
        <a:buChar char="▪"/>
        <a:defRPr sz="1600">
          <a:solidFill>
            <a:schemeClr val="tx1"/>
          </a:solidFill>
          <a:latin typeface="+mn-lt"/>
        </a:defRPr>
      </a:lvl2pPr>
      <a:lvl3pPr marL="463581" indent="-265618" algn="l" defTabSz="907925"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3pPr>
      <a:lvl4pPr marL="622993" indent="-157766" algn="l" defTabSz="907925"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4pPr>
      <a:lvl5pPr marL="756603" indent="-132003" algn="l" defTabSz="907925" rtl="0" eaLnBrk="0" fontAlgn="base" hangingPunct="0">
        <a:spcBef>
          <a:spcPct val="0"/>
        </a:spcBef>
        <a:spcAft>
          <a:spcPct val="0"/>
        </a:spcAft>
        <a:buClr>
          <a:schemeClr val="tx2"/>
        </a:buClr>
        <a:buSzPct val="89000"/>
        <a:buFont typeface="Arial" charset="0"/>
        <a:buChar char="-"/>
        <a:defRPr sz="1600">
          <a:solidFill>
            <a:schemeClr val="tx1"/>
          </a:solidFill>
          <a:latin typeface="+mn-lt"/>
        </a:defRPr>
      </a:lvl5pPr>
      <a:lvl6pPr marL="1220229" indent="-132003" algn="l" defTabSz="907925" rtl="0" fontAlgn="base">
        <a:spcBef>
          <a:spcPct val="0"/>
        </a:spcBef>
        <a:spcAft>
          <a:spcPct val="0"/>
        </a:spcAft>
        <a:buClr>
          <a:schemeClr val="tx2"/>
        </a:buClr>
        <a:buSzPct val="89000"/>
        <a:buFont typeface="Arial" charset="0"/>
        <a:buChar char="-"/>
        <a:defRPr sz="1600">
          <a:solidFill>
            <a:schemeClr val="tx1"/>
          </a:solidFill>
          <a:latin typeface="+mn-lt"/>
        </a:defRPr>
      </a:lvl6pPr>
      <a:lvl7pPr marL="1683849" indent="-132003" algn="l" defTabSz="907925" rtl="0" fontAlgn="base">
        <a:spcBef>
          <a:spcPct val="0"/>
        </a:spcBef>
        <a:spcAft>
          <a:spcPct val="0"/>
        </a:spcAft>
        <a:buClr>
          <a:schemeClr val="tx2"/>
        </a:buClr>
        <a:buSzPct val="89000"/>
        <a:buFont typeface="Arial" charset="0"/>
        <a:buChar char="-"/>
        <a:defRPr sz="1600">
          <a:solidFill>
            <a:schemeClr val="tx1"/>
          </a:solidFill>
          <a:latin typeface="+mn-lt"/>
        </a:defRPr>
      </a:lvl7pPr>
      <a:lvl8pPr marL="2147471" indent="-132003" algn="l" defTabSz="907925" rtl="0" fontAlgn="base">
        <a:spcBef>
          <a:spcPct val="0"/>
        </a:spcBef>
        <a:spcAft>
          <a:spcPct val="0"/>
        </a:spcAft>
        <a:buClr>
          <a:schemeClr val="tx2"/>
        </a:buClr>
        <a:buSzPct val="89000"/>
        <a:buFont typeface="Arial" charset="0"/>
        <a:buChar char="-"/>
        <a:defRPr sz="1600">
          <a:solidFill>
            <a:schemeClr val="tx1"/>
          </a:solidFill>
          <a:latin typeface="+mn-lt"/>
        </a:defRPr>
      </a:lvl8pPr>
      <a:lvl9pPr marL="2611095" indent="-132003" algn="l" defTabSz="907925"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27237" rtl="0" eaLnBrk="1" latinLnBrk="0" hangingPunct="1">
        <a:defRPr sz="1800" kern="1200">
          <a:solidFill>
            <a:schemeClr val="tx1"/>
          </a:solidFill>
          <a:latin typeface="+mn-lt"/>
          <a:ea typeface="+mn-ea"/>
          <a:cs typeface="+mn-cs"/>
        </a:defRPr>
      </a:lvl1pPr>
      <a:lvl2pPr marL="463581" algn="l" defTabSz="927237" rtl="0" eaLnBrk="1" latinLnBrk="0" hangingPunct="1">
        <a:defRPr sz="1800" kern="1200">
          <a:solidFill>
            <a:schemeClr val="tx1"/>
          </a:solidFill>
          <a:latin typeface="+mn-lt"/>
          <a:ea typeface="+mn-ea"/>
          <a:cs typeface="+mn-cs"/>
        </a:defRPr>
      </a:lvl2pPr>
      <a:lvl3pPr marL="927237" algn="l" defTabSz="927237" rtl="0" eaLnBrk="1" latinLnBrk="0" hangingPunct="1">
        <a:defRPr sz="1800" kern="1200">
          <a:solidFill>
            <a:schemeClr val="tx1"/>
          </a:solidFill>
          <a:latin typeface="+mn-lt"/>
          <a:ea typeface="+mn-ea"/>
          <a:cs typeface="+mn-cs"/>
        </a:defRPr>
      </a:lvl3pPr>
      <a:lvl4pPr marL="1390866" algn="l" defTabSz="927237" rtl="0" eaLnBrk="1" latinLnBrk="0" hangingPunct="1">
        <a:defRPr sz="1800" kern="1200">
          <a:solidFill>
            <a:schemeClr val="tx1"/>
          </a:solidFill>
          <a:latin typeface="+mn-lt"/>
          <a:ea typeface="+mn-ea"/>
          <a:cs typeface="+mn-cs"/>
        </a:defRPr>
      </a:lvl4pPr>
      <a:lvl5pPr marL="1854486" algn="l" defTabSz="927237" rtl="0" eaLnBrk="1" latinLnBrk="0" hangingPunct="1">
        <a:defRPr sz="1800" kern="1200">
          <a:solidFill>
            <a:schemeClr val="tx1"/>
          </a:solidFill>
          <a:latin typeface="+mn-lt"/>
          <a:ea typeface="+mn-ea"/>
          <a:cs typeface="+mn-cs"/>
        </a:defRPr>
      </a:lvl5pPr>
      <a:lvl6pPr marL="2318108" algn="l" defTabSz="927237" rtl="0" eaLnBrk="1" latinLnBrk="0" hangingPunct="1">
        <a:defRPr sz="1800" kern="1200">
          <a:solidFill>
            <a:schemeClr val="tx1"/>
          </a:solidFill>
          <a:latin typeface="+mn-lt"/>
          <a:ea typeface="+mn-ea"/>
          <a:cs typeface="+mn-cs"/>
        </a:defRPr>
      </a:lvl6pPr>
      <a:lvl7pPr marL="2781730" algn="l" defTabSz="927237" rtl="0" eaLnBrk="1" latinLnBrk="0" hangingPunct="1">
        <a:defRPr sz="1800" kern="1200">
          <a:solidFill>
            <a:schemeClr val="tx1"/>
          </a:solidFill>
          <a:latin typeface="+mn-lt"/>
          <a:ea typeface="+mn-ea"/>
          <a:cs typeface="+mn-cs"/>
        </a:defRPr>
      </a:lvl7pPr>
      <a:lvl8pPr marL="3245353" algn="l" defTabSz="927237" rtl="0" eaLnBrk="1" latinLnBrk="0" hangingPunct="1">
        <a:defRPr sz="1800" kern="1200">
          <a:solidFill>
            <a:schemeClr val="tx1"/>
          </a:solidFill>
          <a:latin typeface="+mn-lt"/>
          <a:ea typeface="+mn-ea"/>
          <a:cs typeface="+mn-cs"/>
        </a:defRPr>
      </a:lvl8pPr>
      <a:lvl9pPr marL="3708975" algn="l" defTabSz="92723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210" name="McK 2. Slide Title"/>
          <p:cNvSpPr>
            <a:spLocks noGrp="1" noChangeArrowheads="1"/>
          </p:cNvSpPr>
          <p:nvPr>
            <p:ph type="title"/>
          </p:nvPr>
        </p:nvSpPr>
        <p:spPr bwMode="auto">
          <a:xfrm>
            <a:off x="121544" y="234890"/>
            <a:ext cx="8794113" cy="29832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76" name="McK 1. On-page tracker" hidden="1"/>
          <p:cNvSpPr>
            <a:spLocks noChangeArrowheads="1"/>
          </p:cNvSpPr>
          <p:nvPr/>
        </p:nvSpPr>
        <p:spPr bwMode="auto">
          <a:xfrm>
            <a:off x="121488" y="27537"/>
            <a:ext cx="876714" cy="219820"/>
          </a:xfrm>
          <a:prstGeom prst="rect">
            <a:avLst/>
          </a:prstGeom>
          <a:noFill/>
          <a:ln w="9525">
            <a:noFill/>
            <a:miter lim="800000"/>
            <a:headEnd/>
            <a:tailEnd/>
          </a:ln>
          <a:effectLst/>
        </p:spPr>
        <p:txBody>
          <a:bodyPr wrap="none" lIns="0" tIns="0" rIns="0" bIns="0">
            <a:spAutoFit/>
          </a:bodyPr>
          <a:lstStyle/>
          <a:p>
            <a:pPr defTabSz="909662" fontAlgn="base">
              <a:spcBef>
                <a:spcPct val="0"/>
              </a:spcBef>
              <a:spcAft>
                <a:spcPct val="0"/>
              </a:spcAft>
              <a:defRPr/>
            </a:pPr>
            <a:r>
              <a:rPr lang="en-US" sz="1400" dirty="0">
                <a:solidFill>
                  <a:srgbClr val="808080"/>
                </a:solidFill>
              </a:rPr>
              <a:t>TRACKER</a:t>
            </a:r>
          </a:p>
        </p:txBody>
      </p:sp>
      <p:sp>
        <p:nvSpPr>
          <p:cNvPr id="1032" name="McK 3. Unit of measure" hidden="1"/>
          <p:cNvSpPr txBox="1">
            <a:spLocks noChangeArrowheads="1"/>
          </p:cNvSpPr>
          <p:nvPr/>
        </p:nvSpPr>
        <p:spPr bwMode="auto">
          <a:xfrm>
            <a:off x="121489" y="542615"/>
            <a:ext cx="3730492" cy="219820"/>
          </a:xfrm>
          <a:prstGeom prst="rect">
            <a:avLst/>
          </a:prstGeom>
          <a:noFill/>
          <a:ln w="9525">
            <a:noFill/>
            <a:miter lim="800000"/>
            <a:headEnd/>
            <a:tailEnd/>
          </a:ln>
          <a:effectLst/>
        </p:spPr>
        <p:txBody>
          <a:bodyPr lIns="0" tIns="0" rIns="0" bIns="0">
            <a:spAutoFit/>
          </a:bodyPr>
          <a:lstStyle/>
          <a:p>
            <a:pPr defTabSz="908309" fontAlgn="base">
              <a:spcBef>
                <a:spcPct val="0"/>
              </a:spcBef>
              <a:spcAft>
                <a:spcPct val="0"/>
              </a:spcAft>
              <a:defRPr/>
            </a:pPr>
            <a:r>
              <a:rPr lang="en-US" sz="1400" dirty="0">
                <a:solidFill>
                  <a:srgbClr val="808080"/>
                </a:solidFill>
              </a:rPr>
              <a:t>Unit of measure</a:t>
            </a:r>
          </a:p>
        </p:txBody>
      </p:sp>
      <p:grpSp>
        <p:nvGrpSpPr>
          <p:cNvPr id="2" name="McK Slide Elements"/>
          <p:cNvGrpSpPr>
            <a:grpSpLocks/>
          </p:cNvGrpSpPr>
          <p:nvPr userDrawn="1"/>
        </p:nvGrpSpPr>
        <p:grpSpPr bwMode="auto">
          <a:xfrm>
            <a:off x="121489" y="6203623"/>
            <a:ext cx="8722840" cy="518318"/>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w="9525">
              <a:noFill/>
              <a:miter lim="800000"/>
              <a:headEnd/>
              <a:tailEnd/>
            </a:ln>
            <a:effectLst/>
          </p:spPr>
          <p:txBody>
            <a:bodyPr lIns="0" tIns="0" rIns="0" bIns="0" anchor="b">
              <a:spAutoFit/>
            </a:bodyPr>
            <a:lstStyle/>
            <a:p>
              <a:pPr marL="106294" indent="-106294" defTabSz="908309" fontAlgn="base">
                <a:spcBef>
                  <a:spcPct val="0"/>
                </a:spcBef>
                <a:spcAft>
                  <a:spcPct val="0"/>
                </a:spcAft>
                <a:defRPr/>
              </a:pPr>
              <a:r>
                <a:rPr lang="en-US" sz="1000" dirty="0">
                  <a:solidFill>
                    <a:srgbClr val="000000"/>
                  </a:solidFill>
                </a:rPr>
                <a:t>1 Footnote</a:t>
              </a:r>
            </a:p>
          </p:txBody>
        </p:sp>
        <p:sp>
          <p:nvSpPr>
            <p:cNvPr id="1154" name="McK 5. Source" hidden="1"/>
            <p:cNvSpPr>
              <a:spLocks noChangeArrowheads="1"/>
            </p:cNvSpPr>
            <p:nvPr userDrawn="1"/>
          </p:nvSpPr>
          <p:spPr bwMode="auto">
            <a:xfrm>
              <a:off x="75" y="4054"/>
              <a:ext cx="4323" cy="96"/>
            </a:xfrm>
            <a:prstGeom prst="rect">
              <a:avLst/>
            </a:prstGeom>
            <a:noFill/>
            <a:ln w="9525">
              <a:noFill/>
              <a:miter lim="800000"/>
              <a:headEnd/>
              <a:tailEnd/>
            </a:ln>
            <a:effectLst/>
          </p:spPr>
          <p:txBody>
            <a:bodyPr lIns="0" tIns="0" rIns="0" bIns="0" anchor="ctr">
              <a:spAutoFit/>
            </a:bodyPr>
            <a:lstStyle/>
            <a:p>
              <a:pPr marL="618426" indent="-618426" defTabSz="908309" fontAlgn="base">
                <a:spcBef>
                  <a:spcPct val="0"/>
                </a:spcBef>
                <a:spcAft>
                  <a:spcPct val="0"/>
                </a:spcAft>
                <a:tabLst>
                  <a:tab pos="621644" algn="l"/>
                </a:tabLst>
                <a:defRPr/>
              </a:pPr>
              <a:r>
                <a:rPr lang="en-US" sz="1000" dirty="0">
                  <a:solidFill>
                    <a:srgbClr val="000000"/>
                  </a:solidFill>
                </a:rPr>
                <a:t>SOURCE: Source</a:t>
              </a:r>
            </a:p>
          </p:txBody>
        </p:sp>
      </p:grpSp>
      <p:grpSp>
        <p:nvGrpSpPr>
          <p:cNvPr id="3" name="ACET" hidden="1"/>
          <p:cNvGrpSpPr>
            <a:grpSpLocks/>
          </p:cNvGrpSpPr>
          <p:nvPr/>
        </p:nvGrpSpPr>
        <p:grpSpPr bwMode="auto">
          <a:xfrm>
            <a:off x="1482165" y="1150019"/>
            <a:ext cx="4350892" cy="518318"/>
            <a:chOff x="915" y="710"/>
            <a:chExt cx="2686" cy="320"/>
          </a:xfrm>
        </p:grpSpPr>
        <p:cxnSp>
          <p:nvCxnSpPr>
            <p:cNvPr id="94220" name="AutoShape 249" hidden="1"/>
            <p:cNvCxnSpPr>
              <a:cxnSpLocks noChangeShapeType="1"/>
              <a:stCxn id="1274" idx="4"/>
              <a:endCxn id="1274" idx="6"/>
            </p:cNvCxnSpPr>
            <p:nvPr/>
          </p:nvCxnSpPr>
          <p:spPr bwMode="auto">
            <a:xfrm>
              <a:off x="915" y="1030"/>
              <a:ext cx="2686" cy="0"/>
            </a:xfrm>
            <a:prstGeom prst="straightConnector1">
              <a:avLst/>
            </a:prstGeom>
            <a:noFill/>
            <a:ln w="9525">
              <a:solidFill>
                <a:schemeClr val="tx1"/>
              </a:solidFill>
              <a:round/>
              <a:headEnd/>
              <a:tailEnd/>
            </a:ln>
          </p:spPr>
        </p:cxnSp>
        <p:sp>
          <p:nvSpPr>
            <p:cNvPr id="1274" name="AutoShape 250"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defTabSz="909662" fontAlgn="base">
                <a:spcBef>
                  <a:spcPct val="0"/>
                </a:spcBef>
                <a:spcAft>
                  <a:spcPct val="0"/>
                </a:spcAft>
                <a:defRPr/>
              </a:pPr>
              <a:r>
                <a:rPr lang="en-US" sz="1600" b="1" dirty="0">
                  <a:solidFill>
                    <a:srgbClr val="000000"/>
                  </a:solidFill>
                </a:rPr>
                <a:t>Title</a:t>
              </a:r>
            </a:p>
            <a:p>
              <a:pPr defTabSz="909662" fontAlgn="base">
                <a:spcBef>
                  <a:spcPct val="0"/>
                </a:spcBef>
                <a:spcAft>
                  <a:spcPct val="0"/>
                </a:spcAft>
                <a:defRPr/>
              </a:pPr>
              <a:r>
                <a:rPr lang="en-US" sz="1600" dirty="0">
                  <a:solidFill>
                    <a:srgbClr val="808080"/>
                  </a:solidFill>
                </a:rPr>
                <a:t>Unit of measure</a:t>
              </a:r>
            </a:p>
          </p:txBody>
        </p:sp>
      </p:grpSp>
      <p:sp>
        <p:nvSpPr>
          <p:cNvPr id="1304" name="Rectangle 280"/>
          <p:cNvSpPr>
            <a:spLocks noGrp="1" noChangeArrowheads="1"/>
          </p:cNvSpPr>
          <p:nvPr>
            <p:ph type="sldNum" sz="quarter" idx="4"/>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defTabSz="909662" fontAlgn="base">
              <a:spcBef>
                <a:spcPct val="0"/>
              </a:spcBef>
              <a:spcAft>
                <a:spcPct val="0"/>
              </a:spcAft>
              <a:defRPr sz="1000">
                <a:solidFill>
                  <a:srgbClr val="000000"/>
                </a:solidFill>
              </a:defRPr>
            </a:lvl1pPr>
          </a:lstStyle>
          <a:p>
            <a:pPr>
              <a:defRPr/>
            </a:pPr>
            <a:fld id="{FCA9008A-5548-471E-9F2B-5FFB5BDC21EE}" type="slidenum">
              <a:rPr lang="en-US" smtClean="0"/>
              <a:pPr>
                <a:defRPr/>
              </a:pPr>
              <a:t>‹#›</a:t>
            </a:fld>
            <a:r>
              <a:rPr lang="en-US" dirty="0" smtClean="0"/>
              <a:t> </a:t>
            </a:r>
            <a:endParaRPr lang="en-US" dirty="0"/>
          </a:p>
        </p:txBody>
      </p:sp>
      <p:sp>
        <p:nvSpPr>
          <p:cNvPr id="1308" name="Working Draft" hidden="1"/>
          <p:cNvSpPr txBox="1">
            <a:spLocks noChangeArrowheads="1"/>
          </p:cNvSpPr>
          <p:nvPr/>
        </p:nvSpPr>
        <p:spPr bwMode="auto">
          <a:xfrm rot="5400000">
            <a:off x="8104929" y="2877530"/>
            <a:ext cx="1935596" cy="93951"/>
          </a:xfrm>
          <a:prstGeom prst="rect">
            <a:avLst/>
          </a:prstGeom>
          <a:noFill/>
          <a:ln w="9525">
            <a:noFill/>
            <a:miter lim="800000"/>
            <a:headEnd/>
            <a:tailEnd/>
          </a:ln>
          <a:effectLst/>
        </p:spPr>
        <p:txBody>
          <a:bodyPr wrap="none" lIns="0" tIns="0" rIns="0" bIns="0">
            <a:spAutoFit/>
          </a:bodyPr>
          <a:lstStyle/>
          <a:p>
            <a:pPr defTabSz="909662" fontAlgn="base">
              <a:spcBef>
                <a:spcPct val="0"/>
              </a:spcBef>
              <a:spcAft>
                <a:spcPct val="0"/>
              </a:spcAft>
            </a:pPr>
            <a:r>
              <a:rPr lang="en-GB" sz="600" dirty="0">
                <a:solidFill>
                  <a:srgbClr val="000000"/>
                </a:solidFill>
              </a:rPr>
              <a:t>Last Modified 04/08/2011 14:07:09 GMT Standard Time</a:t>
            </a:r>
            <a:endParaRPr lang="en-US" sz="1600" dirty="0">
              <a:solidFill>
                <a:srgbClr val="000000"/>
              </a:solidFill>
            </a:endParaRPr>
          </a:p>
        </p:txBody>
      </p:sp>
      <p:sp>
        <p:nvSpPr>
          <p:cNvPr id="1309" name="Printed" hidden="1"/>
          <p:cNvSpPr txBox="1">
            <a:spLocks noChangeArrowheads="1"/>
          </p:cNvSpPr>
          <p:nvPr/>
        </p:nvSpPr>
        <p:spPr bwMode="auto">
          <a:xfrm rot="5400000">
            <a:off x="8576331" y="4306145"/>
            <a:ext cx="992903" cy="93951"/>
          </a:xfrm>
          <a:prstGeom prst="rect">
            <a:avLst/>
          </a:prstGeom>
          <a:noFill/>
          <a:ln w="9525">
            <a:noFill/>
            <a:miter lim="800000"/>
            <a:headEnd/>
            <a:tailEnd/>
          </a:ln>
          <a:effectLst/>
        </p:spPr>
        <p:txBody>
          <a:bodyPr wrap="none" lIns="0" tIns="0" rIns="0" bIns="0">
            <a:spAutoFit/>
          </a:bodyPr>
          <a:lstStyle/>
          <a:p>
            <a:pPr defTabSz="909662" fontAlgn="base">
              <a:spcBef>
                <a:spcPct val="0"/>
              </a:spcBef>
              <a:spcAft>
                <a:spcPct val="0"/>
              </a:spcAft>
            </a:pPr>
            <a:r>
              <a:rPr lang="en-US" sz="600" dirty="0">
                <a:solidFill>
                  <a:srgbClr val="000000"/>
                </a:solidFill>
              </a:rPr>
              <a:t>Printed 03/08/2011 14:06:16</a:t>
            </a:r>
            <a:endParaRPr lang="en-US" sz="1600" dirty="0">
              <a:solidFill>
                <a:srgbClr val="000000"/>
              </a:solidFill>
            </a:endParaRPr>
          </a:p>
        </p:txBody>
      </p:sp>
      <p:sp>
        <p:nvSpPr>
          <p:cNvPr id="94218" name="Rectangle 286"/>
          <p:cNvSpPr>
            <a:spLocks noGrp="1" noChangeArrowheads="1"/>
          </p:cNvSpPr>
          <p:nvPr>
            <p:ph type="body" idx="1"/>
          </p:nvPr>
        </p:nvSpPr>
        <p:spPr bwMode="auto">
          <a:xfrm>
            <a:off x="1482160" y="1990667"/>
            <a:ext cx="4389768" cy="124720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9" name="doc id"/>
          <p:cNvSpPr>
            <a:spLocks noChangeArrowheads="1"/>
          </p:cNvSpPr>
          <p:nvPr/>
        </p:nvSpPr>
        <p:spPr bwMode="auto">
          <a:xfrm>
            <a:off x="8246616" y="37255"/>
            <a:ext cx="670614" cy="124720"/>
          </a:xfrm>
          <a:prstGeom prst="rect">
            <a:avLst/>
          </a:prstGeom>
          <a:noFill/>
          <a:ln w="9525">
            <a:noFill/>
            <a:miter lim="800000"/>
            <a:headEnd/>
            <a:tailEnd/>
          </a:ln>
          <a:effectLst/>
        </p:spPr>
        <p:txBody>
          <a:bodyPr wrap="none" lIns="0" tIns="0" rIns="0" bIns="0"/>
          <a:lstStyle/>
          <a:p>
            <a:pPr algn="r" defTabSz="908309" fontAlgn="base">
              <a:spcBef>
                <a:spcPct val="0"/>
              </a:spcBef>
              <a:spcAft>
                <a:spcPct val="0"/>
              </a:spcAft>
              <a:defRPr/>
            </a:pPr>
            <a:endParaRPr lang="en-GB" sz="8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08309" rtl="0" eaLnBrk="0" fontAlgn="base" hangingPunct="0">
        <a:spcBef>
          <a:spcPct val="0"/>
        </a:spcBef>
        <a:spcAft>
          <a:spcPct val="0"/>
        </a:spcAft>
        <a:defRPr sz="1900" b="1">
          <a:solidFill>
            <a:schemeClr val="tx2"/>
          </a:solidFill>
          <a:latin typeface="+mj-lt"/>
          <a:ea typeface="+mj-ea"/>
          <a:cs typeface="+mj-cs"/>
        </a:defRPr>
      </a:lvl1pPr>
      <a:lvl2pPr algn="l" defTabSz="908309" rtl="0" eaLnBrk="0" fontAlgn="base" hangingPunct="0">
        <a:spcBef>
          <a:spcPct val="0"/>
        </a:spcBef>
        <a:spcAft>
          <a:spcPct val="0"/>
        </a:spcAft>
        <a:defRPr sz="1900" b="1">
          <a:solidFill>
            <a:schemeClr val="tx2"/>
          </a:solidFill>
          <a:latin typeface="Arial" charset="0"/>
        </a:defRPr>
      </a:lvl2pPr>
      <a:lvl3pPr algn="l" defTabSz="908309" rtl="0" eaLnBrk="0" fontAlgn="base" hangingPunct="0">
        <a:spcBef>
          <a:spcPct val="0"/>
        </a:spcBef>
        <a:spcAft>
          <a:spcPct val="0"/>
        </a:spcAft>
        <a:defRPr sz="1900" b="1">
          <a:solidFill>
            <a:schemeClr val="tx2"/>
          </a:solidFill>
          <a:latin typeface="Arial" charset="0"/>
        </a:defRPr>
      </a:lvl3pPr>
      <a:lvl4pPr algn="l" defTabSz="908309" rtl="0" eaLnBrk="0" fontAlgn="base" hangingPunct="0">
        <a:spcBef>
          <a:spcPct val="0"/>
        </a:spcBef>
        <a:spcAft>
          <a:spcPct val="0"/>
        </a:spcAft>
        <a:defRPr sz="1900" b="1">
          <a:solidFill>
            <a:schemeClr val="tx2"/>
          </a:solidFill>
          <a:latin typeface="Arial" charset="0"/>
        </a:defRPr>
      </a:lvl4pPr>
      <a:lvl5pPr algn="l" defTabSz="908309" rtl="0" eaLnBrk="0" fontAlgn="base" hangingPunct="0">
        <a:spcBef>
          <a:spcPct val="0"/>
        </a:spcBef>
        <a:spcAft>
          <a:spcPct val="0"/>
        </a:spcAft>
        <a:defRPr sz="1900" b="1">
          <a:solidFill>
            <a:schemeClr val="tx2"/>
          </a:solidFill>
          <a:latin typeface="Arial" charset="0"/>
        </a:defRPr>
      </a:lvl5pPr>
      <a:lvl6pPr marL="463781" algn="l" defTabSz="908309" rtl="0" fontAlgn="base">
        <a:spcBef>
          <a:spcPct val="0"/>
        </a:spcBef>
        <a:spcAft>
          <a:spcPct val="0"/>
        </a:spcAft>
        <a:defRPr sz="1900" b="1">
          <a:solidFill>
            <a:schemeClr val="tx2"/>
          </a:solidFill>
          <a:latin typeface="Arial" charset="0"/>
        </a:defRPr>
      </a:lvl6pPr>
      <a:lvl7pPr marL="927633" algn="l" defTabSz="908309" rtl="0" fontAlgn="base">
        <a:spcBef>
          <a:spcPct val="0"/>
        </a:spcBef>
        <a:spcAft>
          <a:spcPct val="0"/>
        </a:spcAft>
        <a:defRPr sz="1900" b="1">
          <a:solidFill>
            <a:schemeClr val="tx2"/>
          </a:solidFill>
          <a:latin typeface="Arial" charset="0"/>
        </a:defRPr>
      </a:lvl7pPr>
      <a:lvl8pPr marL="1391454" algn="l" defTabSz="908309" rtl="0" fontAlgn="base">
        <a:spcBef>
          <a:spcPct val="0"/>
        </a:spcBef>
        <a:spcAft>
          <a:spcPct val="0"/>
        </a:spcAft>
        <a:defRPr sz="1900" b="1">
          <a:solidFill>
            <a:schemeClr val="tx2"/>
          </a:solidFill>
          <a:latin typeface="Arial" charset="0"/>
        </a:defRPr>
      </a:lvl8pPr>
      <a:lvl9pPr marL="1855273" algn="l" defTabSz="908309" rtl="0" fontAlgn="base">
        <a:spcBef>
          <a:spcPct val="0"/>
        </a:spcBef>
        <a:spcAft>
          <a:spcPct val="0"/>
        </a:spcAft>
        <a:defRPr sz="1900" b="1">
          <a:solidFill>
            <a:schemeClr val="tx2"/>
          </a:solidFill>
          <a:latin typeface="Arial" charset="0"/>
        </a:defRPr>
      </a:lvl9pPr>
    </p:titleStyle>
    <p:bodyStyle>
      <a:lvl1pPr marL="347864" indent="-347864" algn="l" defTabSz="908309" rtl="0" eaLnBrk="0" fontAlgn="base" hangingPunct="0">
        <a:spcBef>
          <a:spcPct val="0"/>
        </a:spcBef>
        <a:spcAft>
          <a:spcPct val="0"/>
        </a:spcAft>
        <a:buClr>
          <a:schemeClr val="tx2"/>
        </a:buClr>
        <a:defRPr sz="1600">
          <a:solidFill>
            <a:schemeClr val="tx1"/>
          </a:solidFill>
          <a:latin typeface="+mn-lt"/>
          <a:ea typeface="+mn-ea"/>
          <a:cs typeface="+mn-cs"/>
        </a:defRPr>
      </a:lvl1pPr>
      <a:lvl2pPr marL="196480" indent="-194871" algn="l" defTabSz="908309" rtl="0" eaLnBrk="0" fontAlgn="base" hangingPunct="0">
        <a:spcBef>
          <a:spcPct val="0"/>
        </a:spcBef>
        <a:spcAft>
          <a:spcPct val="0"/>
        </a:spcAft>
        <a:buClr>
          <a:schemeClr val="tx2"/>
        </a:buClr>
        <a:buSzPct val="125000"/>
        <a:buFont typeface="Arial" charset="0"/>
        <a:buChar char="▪"/>
        <a:defRPr sz="1600">
          <a:solidFill>
            <a:schemeClr val="tx1"/>
          </a:solidFill>
          <a:latin typeface="+mn-lt"/>
        </a:defRPr>
      </a:lvl2pPr>
      <a:lvl3pPr marL="463781" indent="-265731" algn="l" defTabSz="908309"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3pPr>
      <a:lvl4pPr marL="623257" indent="-157833" algn="l" defTabSz="908309"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4pPr>
      <a:lvl5pPr marL="756924" indent="-132059" algn="l" defTabSz="908309" rtl="0" eaLnBrk="0" fontAlgn="base" hangingPunct="0">
        <a:spcBef>
          <a:spcPct val="0"/>
        </a:spcBef>
        <a:spcAft>
          <a:spcPct val="0"/>
        </a:spcAft>
        <a:buClr>
          <a:schemeClr val="tx2"/>
        </a:buClr>
        <a:buSzPct val="89000"/>
        <a:buFont typeface="Arial" charset="0"/>
        <a:buChar char="-"/>
        <a:defRPr sz="1600">
          <a:solidFill>
            <a:schemeClr val="tx1"/>
          </a:solidFill>
          <a:latin typeface="+mn-lt"/>
        </a:defRPr>
      </a:lvl5pPr>
      <a:lvl6pPr marL="1220746" indent="-132059" algn="l" defTabSz="908309" rtl="0" fontAlgn="base">
        <a:spcBef>
          <a:spcPct val="0"/>
        </a:spcBef>
        <a:spcAft>
          <a:spcPct val="0"/>
        </a:spcAft>
        <a:buClr>
          <a:schemeClr val="tx2"/>
        </a:buClr>
        <a:buSzPct val="89000"/>
        <a:buFont typeface="Arial" charset="0"/>
        <a:buChar char="-"/>
        <a:defRPr sz="1600">
          <a:solidFill>
            <a:schemeClr val="tx1"/>
          </a:solidFill>
          <a:latin typeface="+mn-lt"/>
        </a:defRPr>
      </a:lvl6pPr>
      <a:lvl7pPr marL="1684563" indent="-132059" algn="l" defTabSz="908309" rtl="0" fontAlgn="base">
        <a:spcBef>
          <a:spcPct val="0"/>
        </a:spcBef>
        <a:spcAft>
          <a:spcPct val="0"/>
        </a:spcAft>
        <a:buClr>
          <a:schemeClr val="tx2"/>
        </a:buClr>
        <a:buSzPct val="89000"/>
        <a:buFont typeface="Arial" charset="0"/>
        <a:buChar char="-"/>
        <a:defRPr sz="1600">
          <a:solidFill>
            <a:schemeClr val="tx1"/>
          </a:solidFill>
          <a:latin typeface="+mn-lt"/>
        </a:defRPr>
      </a:lvl7pPr>
      <a:lvl8pPr marL="2148383" indent="-132059" algn="l" defTabSz="908309" rtl="0" fontAlgn="base">
        <a:spcBef>
          <a:spcPct val="0"/>
        </a:spcBef>
        <a:spcAft>
          <a:spcPct val="0"/>
        </a:spcAft>
        <a:buClr>
          <a:schemeClr val="tx2"/>
        </a:buClr>
        <a:buSzPct val="89000"/>
        <a:buFont typeface="Arial" charset="0"/>
        <a:buChar char="-"/>
        <a:defRPr sz="1600">
          <a:solidFill>
            <a:schemeClr val="tx1"/>
          </a:solidFill>
          <a:latin typeface="+mn-lt"/>
        </a:defRPr>
      </a:lvl8pPr>
      <a:lvl9pPr marL="2612201" indent="-132059" algn="l" defTabSz="908309"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27633" rtl="0" eaLnBrk="1" latinLnBrk="0" hangingPunct="1">
        <a:defRPr sz="1800" kern="1200">
          <a:solidFill>
            <a:schemeClr val="tx1"/>
          </a:solidFill>
          <a:latin typeface="+mn-lt"/>
          <a:ea typeface="+mn-ea"/>
          <a:cs typeface="+mn-cs"/>
        </a:defRPr>
      </a:lvl1pPr>
      <a:lvl2pPr marL="463781" algn="l" defTabSz="927633" rtl="0" eaLnBrk="1" latinLnBrk="0" hangingPunct="1">
        <a:defRPr sz="1800" kern="1200">
          <a:solidFill>
            <a:schemeClr val="tx1"/>
          </a:solidFill>
          <a:latin typeface="+mn-lt"/>
          <a:ea typeface="+mn-ea"/>
          <a:cs typeface="+mn-cs"/>
        </a:defRPr>
      </a:lvl2pPr>
      <a:lvl3pPr marL="927633" algn="l" defTabSz="927633" rtl="0" eaLnBrk="1" latinLnBrk="0" hangingPunct="1">
        <a:defRPr sz="1800" kern="1200">
          <a:solidFill>
            <a:schemeClr val="tx1"/>
          </a:solidFill>
          <a:latin typeface="+mn-lt"/>
          <a:ea typeface="+mn-ea"/>
          <a:cs typeface="+mn-cs"/>
        </a:defRPr>
      </a:lvl3pPr>
      <a:lvl4pPr marL="1391454" algn="l" defTabSz="927633" rtl="0" eaLnBrk="1" latinLnBrk="0" hangingPunct="1">
        <a:defRPr sz="1800" kern="1200">
          <a:solidFill>
            <a:schemeClr val="tx1"/>
          </a:solidFill>
          <a:latin typeface="+mn-lt"/>
          <a:ea typeface="+mn-ea"/>
          <a:cs typeface="+mn-cs"/>
        </a:defRPr>
      </a:lvl4pPr>
      <a:lvl5pPr marL="1855273" algn="l" defTabSz="927633" rtl="0" eaLnBrk="1" latinLnBrk="0" hangingPunct="1">
        <a:defRPr sz="1800" kern="1200">
          <a:solidFill>
            <a:schemeClr val="tx1"/>
          </a:solidFill>
          <a:latin typeface="+mn-lt"/>
          <a:ea typeface="+mn-ea"/>
          <a:cs typeface="+mn-cs"/>
        </a:defRPr>
      </a:lvl5pPr>
      <a:lvl6pPr marL="2319092" algn="l" defTabSz="927633" rtl="0" eaLnBrk="1" latinLnBrk="0" hangingPunct="1">
        <a:defRPr sz="1800" kern="1200">
          <a:solidFill>
            <a:schemeClr val="tx1"/>
          </a:solidFill>
          <a:latin typeface="+mn-lt"/>
          <a:ea typeface="+mn-ea"/>
          <a:cs typeface="+mn-cs"/>
        </a:defRPr>
      </a:lvl6pPr>
      <a:lvl7pPr marL="2782909" algn="l" defTabSz="927633" rtl="0" eaLnBrk="1" latinLnBrk="0" hangingPunct="1">
        <a:defRPr sz="1800" kern="1200">
          <a:solidFill>
            <a:schemeClr val="tx1"/>
          </a:solidFill>
          <a:latin typeface="+mn-lt"/>
          <a:ea typeface="+mn-ea"/>
          <a:cs typeface="+mn-cs"/>
        </a:defRPr>
      </a:lvl7pPr>
      <a:lvl8pPr marL="3246730" algn="l" defTabSz="927633" rtl="0" eaLnBrk="1" latinLnBrk="0" hangingPunct="1">
        <a:defRPr sz="1800" kern="1200">
          <a:solidFill>
            <a:schemeClr val="tx1"/>
          </a:solidFill>
          <a:latin typeface="+mn-lt"/>
          <a:ea typeface="+mn-ea"/>
          <a:cs typeface="+mn-cs"/>
        </a:defRPr>
      </a:lvl8pPr>
      <a:lvl9pPr marL="3710547" algn="l" defTabSz="92763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210" name="McK 2. Slide Title"/>
          <p:cNvSpPr>
            <a:spLocks noGrp="1" noChangeArrowheads="1"/>
          </p:cNvSpPr>
          <p:nvPr>
            <p:ph type="title"/>
          </p:nvPr>
        </p:nvSpPr>
        <p:spPr bwMode="auto">
          <a:xfrm>
            <a:off x="121539" y="234890"/>
            <a:ext cx="8794113" cy="29832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76" name="McK 1. On-page tracker" hidden="1"/>
          <p:cNvSpPr>
            <a:spLocks noChangeArrowheads="1"/>
          </p:cNvSpPr>
          <p:nvPr/>
        </p:nvSpPr>
        <p:spPr bwMode="auto">
          <a:xfrm>
            <a:off x="121488" y="27537"/>
            <a:ext cx="876714" cy="219820"/>
          </a:xfrm>
          <a:prstGeom prst="rect">
            <a:avLst/>
          </a:prstGeom>
          <a:noFill/>
          <a:ln w="9525">
            <a:noFill/>
            <a:miter lim="800000"/>
            <a:headEnd/>
            <a:tailEnd/>
          </a:ln>
          <a:effectLst/>
        </p:spPr>
        <p:txBody>
          <a:bodyPr wrap="none" lIns="0" tIns="0" rIns="0" bIns="0">
            <a:spAutoFit/>
          </a:bodyPr>
          <a:lstStyle/>
          <a:p>
            <a:pPr defTabSz="910144" fontAlgn="base">
              <a:spcBef>
                <a:spcPct val="0"/>
              </a:spcBef>
              <a:spcAft>
                <a:spcPct val="0"/>
              </a:spcAft>
              <a:defRPr/>
            </a:pPr>
            <a:r>
              <a:rPr lang="en-US" sz="1400" dirty="0">
                <a:solidFill>
                  <a:srgbClr val="808080"/>
                </a:solidFill>
              </a:rPr>
              <a:t>TRACKER</a:t>
            </a:r>
          </a:p>
        </p:txBody>
      </p:sp>
      <p:sp>
        <p:nvSpPr>
          <p:cNvPr id="1032" name="McK 3. Unit of measure" hidden="1"/>
          <p:cNvSpPr txBox="1">
            <a:spLocks noChangeArrowheads="1"/>
          </p:cNvSpPr>
          <p:nvPr/>
        </p:nvSpPr>
        <p:spPr bwMode="auto">
          <a:xfrm>
            <a:off x="121489" y="542615"/>
            <a:ext cx="3730492" cy="219820"/>
          </a:xfrm>
          <a:prstGeom prst="rect">
            <a:avLst/>
          </a:prstGeom>
          <a:noFill/>
          <a:ln w="9525">
            <a:noFill/>
            <a:miter lim="800000"/>
            <a:headEnd/>
            <a:tailEnd/>
          </a:ln>
          <a:effectLst/>
        </p:spPr>
        <p:txBody>
          <a:bodyPr lIns="0" tIns="0" rIns="0" bIns="0">
            <a:spAutoFit/>
          </a:bodyPr>
          <a:lstStyle/>
          <a:p>
            <a:pPr defTabSz="908790" fontAlgn="base">
              <a:spcBef>
                <a:spcPct val="0"/>
              </a:spcBef>
              <a:spcAft>
                <a:spcPct val="0"/>
              </a:spcAft>
              <a:defRPr/>
            </a:pPr>
            <a:r>
              <a:rPr lang="en-US" sz="1400" dirty="0">
                <a:solidFill>
                  <a:srgbClr val="808080"/>
                </a:solidFill>
              </a:rPr>
              <a:t>Unit of measure</a:t>
            </a:r>
          </a:p>
        </p:txBody>
      </p:sp>
      <p:grpSp>
        <p:nvGrpSpPr>
          <p:cNvPr id="2" name="McK Slide Elements"/>
          <p:cNvGrpSpPr>
            <a:grpSpLocks/>
          </p:cNvGrpSpPr>
          <p:nvPr userDrawn="1"/>
        </p:nvGrpSpPr>
        <p:grpSpPr bwMode="auto">
          <a:xfrm>
            <a:off x="121489" y="6203623"/>
            <a:ext cx="8722840" cy="518318"/>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w="9525">
              <a:noFill/>
              <a:miter lim="800000"/>
              <a:headEnd/>
              <a:tailEnd/>
            </a:ln>
            <a:effectLst/>
          </p:spPr>
          <p:txBody>
            <a:bodyPr lIns="0" tIns="0" rIns="0" bIns="0" anchor="b">
              <a:spAutoFit/>
            </a:bodyPr>
            <a:lstStyle/>
            <a:p>
              <a:pPr marL="106350" indent="-106350" defTabSz="908790" fontAlgn="base">
                <a:spcBef>
                  <a:spcPct val="0"/>
                </a:spcBef>
                <a:spcAft>
                  <a:spcPct val="0"/>
                </a:spcAft>
                <a:defRPr/>
              </a:pPr>
              <a:r>
                <a:rPr lang="en-US" sz="1000" dirty="0">
                  <a:solidFill>
                    <a:srgbClr val="000000"/>
                  </a:solidFill>
                </a:rPr>
                <a:t>1 Footnote</a:t>
              </a:r>
            </a:p>
          </p:txBody>
        </p:sp>
        <p:sp>
          <p:nvSpPr>
            <p:cNvPr id="1154" name="McK 5. Source" hidden="1"/>
            <p:cNvSpPr>
              <a:spLocks noChangeArrowheads="1"/>
            </p:cNvSpPr>
            <p:nvPr userDrawn="1"/>
          </p:nvSpPr>
          <p:spPr bwMode="auto">
            <a:xfrm>
              <a:off x="75" y="4054"/>
              <a:ext cx="4323" cy="96"/>
            </a:xfrm>
            <a:prstGeom prst="rect">
              <a:avLst/>
            </a:prstGeom>
            <a:noFill/>
            <a:ln w="9525">
              <a:noFill/>
              <a:miter lim="800000"/>
              <a:headEnd/>
              <a:tailEnd/>
            </a:ln>
            <a:effectLst/>
          </p:spPr>
          <p:txBody>
            <a:bodyPr lIns="0" tIns="0" rIns="0" bIns="0" anchor="ctr">
              <a:spAutoFit/>
            </a:bodyPr>
            <a:lstStyle/>
            <a:p>
              <a:pPr marL="618754" indent="-618754" defTabSz="908790" fontAlgn="base">
                <a:spcBef>
                  <a:spcPct val="0"/>
                </a:spcBef>
                <a:spcAft>
                  <a:spcPct val="0"/>
                </a:spcAft>
                <a:tabLst>
                  <a:tab pos="621973" algn="l"/>
                </a:tabLst>
                <a:defRPr/>
              </a:pPr>
              <a:r>
                <a:rPr lang="en-US" sz="1000" dirty="0">
                  <a:solidFill>
                    <a:srgbClr val="000000"/>
                  </a:solidFill>
                </a:rPr>
                <a:t>SOURCE: Source</a:t>
              </a:r>
            </a:p>
          </p:txBody>
        </p:sp>
      </p:grpSp>
      <p:grpSp>
        <p:nvGrpSpPr>
          <p:cNvPr id="3" name="ACET" hidden="1"/>
          <p:cNvGrpSpPr>
            <a:grpSpLocks/>
          </p:cNvGrpSpPr>
          <p:nvPr/>
        </p:nvGrpSpPr>
        <p:grpSpPr bwMode="auto">
          <a:xfrm>
            <a:off x="1482165" y="1150019"/>
            <a:ext cx="4350892" cy="518318"/>
            <a:chOff x="915" y="710"/>
            <a:chExt cx="2686" cy="320"/>
          </a:xfrm>
        </p:grpSpPr>
        <p:cxnSp>
          <p:nvCxnSpPr>
            <p:cNvPr id="94220" name="AutoShape 249" hidden="1"/>
            <p:cNvCxnSpPr>
              <a:cxnSpLocks noChangeShapeType="1"/>
              <a:stCxn id="1274" idx="4"/>
              <a:endCxn id="1274" idx="6"/>
            </p:cNvCxnSpPr>
            <p:nvPr/>
          </p:nvCxnSpPr>
          <p:spPr bwMode="auto">
            <a:xfrm>
              <a:off x="915" y="1030"/>
              <a:ext cx="2686" cy="0"/>
            </a:xfrm>
            <a:prstGeom prst="straightConnector1">
              <a:avLst/>
            </a:prstGeom>
            <a:noFill/>
            <a:ln w="9525">
              <a:solidFill>
                <a:schemeClr val="tx1"/>
              </a:solidFill>
              <a:round/>
              <a:headEnd/>
              <a:tailEnd/>
            </a:ln>
          </p:spPr>
        </p:cxnSp>
        <p:sp>
          <p:nvSpPr>
            <p:cNvPr id="1274" name="AutoShape 250"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defTabSz="910144" fontAlgn="base">
                <a:spcBef>
                  <a:spcPct val="0"/>
                </a:spcBef>
                <a:spcAft>
                  <a:spcPct val="0"/>
                </a:spcAft>
                <a:defRPr/>
              </a:pPr>
              <a:r>
                <a:rPr lang="en-US" sz="1600" b="1" dirty="0">
                  <a:solidFill>
                    <a:srgbClr val="000000"/>
                  </a:solidFill>
                </a:rPr>
                <a:t>Title</a:t>
              </a:r>
            </a:p>
            <a:p>
              <a:pPr defTabSz="910144" fontAlgn="base">
                <a:spcBef>
                  <a:spcPct val="0"/>
                </a:spcBef>
                <a:spcAft>
                  <a:spcPct val="0"/>
                </a:spcAft>
                <a:defRPr/>
              </a:pPr>
              <a:r>
                <a:rPr lang="en-US" sz="1600" dirty="0">
                  <a:solidFill>
                    <a:srgbClr val="808080"/>
                  </a:solidFill>
                </a:rPr>
                <a:t>Unit of measure</a:t>
              </a:r>
            </a:p>
          </p:txBody>
        </p:sp>
      </p:grpSp>
      <p:sp>
        <p:nvSpPr>
          <p:cNvPr id="1304" name="Rectangle 280"/>
          <p:cNvSpPr>
            <a:spLocks noGrp="1" noChangeArrowheads="1"/>
          </p:cNvSpPr>
          <p:nvPr>
            <p:ph type="sldNum" sz="quarter" idx="4"/>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defTabSz="910144" fontAlgn="base">
              <a:spcBef>
                <a:spcPct val="0"/>
              </a:spcBef>
              <a:spcAft>
                <a:spcPct val="0"/>
              </a:spcAft>
              <a:defRPr sz="1000">
                <a:solidFill>
                  <a:srgbClr val="000000"/>
                </a:solidFill>
              </a:defRPr>
            </a:lvl1pPr>
          </a:lstStyle>
          <a:p>
            <a:pPr>
              <a:defRPr/>
            </a:pPr>
            <a:fld id="{FCA9008A-5548-471E-9F2B-5FFB5BDC21EE}" type="slidenum">
              <a:rPr lang="en-US" smtClean="0"/>
              <a:pPr>
                <a:defRPr/>
              </a:pPr>
              <a:t>‹#›</a:t>
            </a:fld>
            <a:r>
              <a:rPr lang="en-US" dirty="0" smtClean="0"/>
              <a:t> </a:t>
            </a:r>
            <a:endParaRPr lang="en-US" dirty="0"/>
          </a:p>
        </p:txBody>
      </p:sp>
      <p:sp>
        <p:nvSpPr>
          <p:cNvPr id="1308" name="Working Draft" hidden="1"/>
          <p:cNvSpPr txBox="1">
            <a:spLocks noChangeArrowheads="1"/>
          </p:cNvSpPr>
          <p:nvPr/>
        </p:nvSpPr>
        <p:spPr bwMode="auto">
          <a:xfrm rot="5400000">
            <a:off x="8104929" y="2877525"/>
            <a:ext cx="1935596" cy="93951"/>
          </a:xfrm>
          <a:prstGeom prst="rect">
            <a:avLst/>
          </a:prstGeom>
          <a:noFill/>
          <a:ln w="9525">
            <a:noFill/>
            <a:miter lim="800000"/>
            <a:headEnd/>
            <a:tailEnd/>
          </a:ln>
          <a:effectLst/>
        </p:spPr>
        <p:txBody>
          <a:bodyPr wrap="none" lIns="0" tIns="0" rIns="0" bIns="0">
            <a:spAutoFit/>
          </a:bodyPr>
          <a:lstStyle/>
          <a:p>
            <a:pPr defTabSz="910144" fontAlgn="base">
              <a:spcBef>
                <a:spcPct val="0"/>
              </a:spcBef>
              <a:spcAft>
                <a:spcPct val="0"/>
              </a:spcAft>
            </a:pPr>
            <a:r>
              <a:rPr lang="en-GB" sz="600" dirty="0">
                <a:solidFill>
                  <a:srgbClr val="000000"/>
                </a:solidFill>
              </a:rPr>
              <a:t>Last Modified 04/08/2011 14:07:09 GMT Standard Time</a:t>
            </a:r>
            <a:endParaRPr lang="en-US" sz="1600" dirty="0">
              <a:solidFill>
                <a:srgbClr val="000000"/>
              </a:solidFill>
            </a:endParaRPr>
          </a:p>
        </p:txBody>
      </p:sp>
      <p:sp>
        <p:nvSpPr>
          <p:cNvPr id="1309" name="Printed" hidden="1"/>
          <p:cNvSpPr txBox="1">
            <a:spLocks noChangeArrowheads="1"/>
          </p:cNvSpPr>
          <p:nvPr/>
        </p:nvSpPr>
        <p:spPr bwMode="auto">
          <a:xfrm rot="5400000">
            <a:off x="8576326" y="4306140"/>
            <a:ext cx="992903" cy="93951"/>
          </a:xfrm>
          <a:prstGeom prst="rect">
            <a:avLst/>
          </a:prstGeom>
          <a:noFill/>
          <a:ln w="9525">
            <a:noFill/>
            <a:miter lim="800000"/>
            <a:headEnd/>
            <a:tailEnd/>
          </a:ln>
          <a:effectLst/>
        </p:spPr>
        <p:txBody>
          <a:bodyPr wrap="none" lIns="0" tIns="0" rIns="0" bIns="0">
            <a:spAutoFit/>
          </a:bodyPr>
          <a:lstStyle/>
          <a:p>
            <a:pPr defTabSz="910144" fontAlgn="base">
              <a:spcBef>
                <a:spcPct val="0"/>
              </a:spcBef>
              <a:spcAft>
                <a:spcPct val="0"/>
              </a:spcAft>
            </a:pPr>
            <a:r>
              <a:rPr lang="en-US" sz="600" dirty="0">
                <a:solidFill>
                  <a:srgbClr val="000000"/>
                </a:solidFill>
              </a:rPr>
              <a:t>Printed 03/08/2011 14:06:16</a:t>
            </a:r>
            <a:endParaRPr lang="en-US" sz="1600" dirty="0">
              <a:solidFill>
                <a:srgbClr val="000000"/>
              </a:solidFill>
            </a:endParaRPr>
          </a:p>
        </p:txBody>
      </p:sp>
      <p:sp>
        <p:nvSpPr>
          <p:cNvPr id="94218" name="Rectangle 286"/>
          <p:cNvSpPr>
            <a:spLocks noGrp="1" noChangeArrowheads="1"/>
          </p:cNvSpPr>
          <p:nvPr>
            <p:ph type="body" idx="1"/>
          </p:nvPr>
        </p:nvSpPr>
        <p:spPr bwMode="auto">
          <a:xfrm>
            <a:off x="1482160" y="1990667"/>
            <a:ext cx="4389768" cy="124720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9" name="doc id"/>
          <p:cNvSpPr>
            <a:spLocks noChangeArrowheads="1"/>
          </p:cNvSpPr>
          <p:nvPr/>
        </p:nvSpPr>
        <p:spPr bwMode="auto">
          <a:xfrm>
            <a:off x="8246616" y="37255"/>
            <a:ext cx="670614" cy="124720"/>
          </a:xfrm>
          <a:prstGeom prst="rect">
            <a:avLst/>
          </a:prstGeom>
          <a:noFill/>
          <a:ln w="9525">
            <a:noFill/>
            <a:miter lim="800000"/>
            <a:headEnd/>
            <a:tailEnd/>
          </a:ln>
          <a:effectLst/>
        </p:spPr>
        <p:txBody>
          <a:bodyPr wrap="none" lIns="0" tIns="0" rIns="0" bIns="0"/>
          <a:lstStyle/>
          <a:p>
            <a:pPr algn="r" defTabSz="908790" fontAlgn="base">
              <a:spcBef>
                <a:spcPct val="0"/>
              </a:spcBef>
              <a:spcAft>
                <a:spcPct val="0"/>
              </a:spcAft>
              <a:defRPr/>
            </a:pPr>
            <a:endParaRPr lang="en-GB" sz="8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08790" rtl="0" eaLnBrk="0" fontAlgn="base" hangingPunct="0">
        <a:spcBef>
          <a:spcPct val="0"/>
        </a:spcBef>
        <a:spcAft>
          <a:spcPct val="0"/>
        </a:spcAft>
        <a:defRPr sz="1900" b="1">
          <a:solidFill>
            <a:schemeClr val="tx2"/>
          </a:solidFill>
          <a:latin typeface="+mj-lt"/>
          <a:ea typeface="+mj-ea"/>
          <a:cs typeface="+mj-cs"/>
        </a:defRPr>
      </a:lvl1pPr>
      <a:lvl2pPr algn="l" defTabSz="908790" rtl="0" eaLnBrk="0" fontAlgn="base" hangingPunct="0">
        <a:spcBef>
          <a:spcPct val="0"/>
        </a:spcBef>
        <a:spcAft>
          <a:spcPct val="0"/>
        </a:spcAft>
        <a:defRPr sz="1900" b="1">
          <a:solidFill>
            <a:schemeClr val="tx2"/>
          </a:solidFill>
          <a:latin typeface="Arial" charset="0"/>
        </a:defRPr>
      </a:lvl2pPr>
      <a:lvl3pPr algn="l" defTabSz="908790" rtl="0" eaLnBrk="0" fontAlgn="base" hangingPunct="0">
        <a:spcBef>
          <a:spcPct val="0"/>
        </a:spcBef>
        <a:spcAft>
          <a:spcPct val="0"/>
        </a:spcAft>
        <a:defRPr sz="1900" b="1">
          <a:solidFill>
            <a:schemeClr val="tx2"/>
          </a:solidFill>
          <a:latin typeface="Arial" charset="0"/>
        </a:defRPr>
      </a:lvl3pPr>
      <a:lvl4pPr algn="l" defTabSz="908790" rtl="0" eaLnBrk="0" fontAlgn="base" hangingPunct="0">
        <a:spcBef>
          <a:spcPct val="0"/>
        </a:spcBef>
        <a:spcAft>
          <a:spcPct val="0"/>
        </a:spcAft>
        <a:defRPr sz="1900" b="1">
          <a:solidFill>
            <a:schemeClr val="tx2"/>
          </a:solidFill>
          <a:latin typeface="Arial" charset="0"/>
        </a:defRPr>
      </a:lvl4pPr>
      <a:lvl5pPr algn="l" defTabSz="908790" rtl="0" eaLnBrk="0" fontAlgn="base" hangingPunct="0">
        <a:spcBef>
          <a:spcPct val="0"/>
        </a:spcBef>
        <a:spcAft>
          <a:spcPct val="0"/>
        </a:spcAft>
        <a:defRPr sz="1900" b="1">
          <a:solidFill>
            <a:schemeClr val="tx2"/>
          </a:solidFill>
          <a:latin typeface="Arial" charset="0"/>
        </a:defRPr>
      </a:lvl5pPr>
      <a:lvl6pPr marL="464031" algn="l" defTabSz="908790" rtl="0" fontAlgn="base">
        <a:spcBef>
          <a:spcPct val="0"/>
        </a:spcBef>
        <a:spcAft>
          <a:spcPct val="0"/>
        </a:spcAft>
        <a:defRPr sz="1900" b="1">
          <a:solidFill>
            <a:schemeClr val="tx2"/>
          </a:solidFill>
          <a:latin typeface="Arial" charset="0"/>
        </a:defRPr>
      </a:lvl6pPr>
      <a:lvl7pPr marL="928128" algn="l" defTabSz="908790" rtl="0" fontAlgn="base">
        <a:spcBef>
          <a:spcPct val="0"/>
        </a:spcBef>
        <a:spcAft>
          <a:spcPct val="0"/>
        </a:spcAft>
        <a:defRPr sz="1900" b="1">
          <a:solidFill>
            <a:schemeClr val="tx2"/>
          </a:solidFill>
          <a:latin typeface="Arial" charset="0"/>
        </a:defRPr>
      </a:lvl7pPr>
      <a:lvl8pPr marL="1392193" algn="l" defTabSz="908790" rtl="0" fontAlgn="base">
        <a:spcBef>
          <a:spcPct val="0"/>
        </a:spcBef>
        <a:spcAft>
          <a:spcPct val="0"/>
        </a:spcAft>
        <a:defRPr sz="1900" b="1">
          <a:solidFill>
            <a:schemeClr val="tx2"/>
          </a:solidFill>
          <a:latin typeface="Arial" charset="0"/>
        </a:defRPr>
      </a:lvl8pPr>
      <a:lvl9pPr marL="1856255" algn="l" defTabSz="908790" rtl="0" fontAlgn="base">
        <a:spcBef>
          <a:spcPct val="0"/>
        </a:spcBef>
        <a:spcAft>
          <a:spcPct val="0"/>
        </a:spcAft>
        <a:defRPr sz="1900" b="1">
          <a:solidFill>
            <a:schemeClr val="tx2"/>
          </a:solidFill>
          <a:latin typeface="Arial" charset="0"/>
        </a:defRPr>
      </a:lvl9pPr>
    </p:titleStyle>
    <p:bodyStyle>
      <a:lvl1pPr marL="348048" indent="-348048" algn="l" defTabSz="908790" rtl="0" eaLnBrk="0" fontAlgn="base" hangingPunct="0">
        <a:spcBef>
          <a:spcPct val="0"/>
        </a:spcBef>
        <a:spcAft>
          <a:spcPct val="0"/>
        </a:spcAft>
        <a:buClr>
          <a:schemeClr val="tx2"/>
        </a:buClr>
        <a:defRPr sz="1600">
          <a:solidFill>
            <a:schemeClr val="tx1"/>
          </a:solidFill>
          <a:latin typeface="+mn-lt"/>
          <a:ea typeface="+mn-ea"/>
          <a:cs typeface="+mn-cs"/>
        </a:defRPr>
      </a:lvl1pPr>
      <a:lvl2pPr marL="196584" indent="-194974" algn="l" defTabSz="908790" rtl="0" eaLnBrk="0" fontAlgn="base" hangingPunct="0">
        <a:spcBef>
          <a:spcPct val="0"/>
        </a:spcBef>
        <a:spcAft>
          <a:spcPct val="0"/>
        </a:spcAft>
        <a:buClr>
          <a:schemeClr val="tx2"/>
        </a:buClr>
        <a:buSzPct val="125000"/>
        <a:buFont typeface="Arial" charset="0"/>
        <a:buChar char="▪"/>
        <a:defRPr sz="1600">
          <a:solidFill>
            <a:schemeClr val="tx1"/>
          </a:solidFill>
          <a:latin typeface="+mn-lt"/>
        </a:defRPr>
      </a:lvl2pPr>
      <a:lvl3pPr marL="464031" indent="-265871" algn="l" defTabSz="908790"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3pPr>
      <a:lvl4pPr marL="623587" indent="-157916" algn="l" defTabSz="908790"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4pPr>
      <a:lvl5pPr marL="757326" indent="-132129" algn="l" defTabSz="908790" rtl="0" eaLnBrk="0" fontAlgn="base" hangingPunct="0">
        <a:spcBef>
          <a:spcPct val="0"/>
        </a:spcBef>
        <a:spcAft>
          <a:spcPct val="0"/>
        </a:spcAft>
        <a:buClr>
          <a:schemeClr val="tx2"/>
        </a:buClr>
        <a:buSzPct val="89000"/>
        <a:buFont typeface="Arial" charset="0"/>
        <a:buChar char="-"/>
        <a:defRPr sz="1600">
          <a:solidFill>
            <a:schemeClr val="tx1"/>
          </a:solidFill>
          <a:latin typeface="+mn-lt"/>
        </a:defRPr>
      </a:lvl5pPr>
      <a:lvl6pPr marL="1221393" indent="-132129" algn="l" defTabSz="908790" rtl="0" fontAlgn="base">
        <a:spcBef>
          <a:spcPct val="0"/>
        </a:spcBef>
        <a:spcAft>
          <a:spcPct val="0"/>
        </a:spcAft>
        <a:buClr>
          <a:schemeClr val="tx2"/>
        </a:buClr>
        <a:buSzPct val="89000"/>
        <a:buFont typeface="Arial" charset="0"/>
        <a:buChar char="-"/>
        <a:defRPr sz="1600">
          <a:solidFill>
            <a:schemeClr val="tx1"/>
          </a:solidFill>
          <a:latin typeface="+mn-lt"/>
        </a:defRPr>
      </a:lvl6pPr>
      <a:lvl7pPr marL="1685457" indent="-132129" algn="l" defTabSz="908790" rtl="0" fontAlgn="base">
        <a:spcBef>
          <a:spcPct val="0"/>
        </a:spcBef>
        <a:spcAft>
          <a:spcPct val="0"/>
        </a:spcAft>
        <a:buClr>
          <a:schemeClr val="tx2"/>
        </a:buClr>
        <a:buSzPct val="89000"/>
        <a:buFont typeface="Arial" charset="0"/>
        <a:buChar char="-"/>
        <a:defRPr sz="1600">
          <a:solidFill>
            <a:schemeClr val="tx1"/>
          </a:solidFill>
          <a:latin typeface="+mn-lt"/>
        </a:defRPr>
      </a:lvl7pPr>
      <a:lvl8pPr marL="2149521" indent="-132129" algn="l" defTabSz="908790" rtl="0" fontAlgn="base">
        <a:spcBef>
          <a:spcPct val="0"/>
        </a:spcBef>
        <a:spcAft>
          <a:spcPct val="0"/>
        </a:spcAft>
        <a:buClr>
          <a:schemeClr val="tx2"/>
        </a:buClr>
        <a:buSzPct val="89000"/>
        <a:buFont typeface="Arial" charset="0"/>
        <a:buChar char="-"/>
        <a:defRPr sz="1600">
          <a:solidFill>
            <a:schemeClr val="tx1"/>
          </a:solidFill>
          <a:latin typeface="+mn-lt"/>
        </a:defRPr>
      </a:lvl8pPr>
      <a:lvl9pPr marL="2613586" indent="-132129" algn="l" defTabSz="908790"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28128" rtl="0" eaLnBrk="1" latinLnBrk="0" hangingPunct="1">
        <a:defRPr sz="1800" kern="1200">
          <a:solidFill>
            <a:schemeClr val="tx1"/>
          </a:solidFill>
          <a:latin typeface="+mn-lt"/>
          <a:ea typeface="+mn-ea"/>
          <a:cs typeface="+mn-cs"/>
        </a:defRPr>
      </a:lvl1pPr>
      <a:lvl2pPr marL="464031" algn="l" defTabSz="928128" rtl="0" eaLnBrk="1" latinLnBrk="0" hangingPunct="1">
        <a:defRPr sz="1800" kern="1200">
          <a:solidFill>
            <a:schemeClr val="tx1"/>
          </a:solidFill>
          <a:latin typeface="+mn-lt"/>
          <a:ea typeface="+mn-ea"/>
          <a:cs typeface="+mn-cs"/>
        </a:defRPr>
      </a:lvl2pPr>
      <a:lvl3pPr marL="928128" algn="l" defTabSz="928128" rtl="0" eaLnBrk="1" latinLnBrk="0" hangingPunct="1">
        <a:defRPr sz="1800" kern="1200">
          <a:solidFill>
            <a:schemeClr val="tx1"/>
          </a:solidFill>
          <a:latin typeface="+mn-lt"/>
          <a:ea typeface="+mn-ea"/>
          <a:cs typeface="+mn-cs"/>
        </a:defRPr>
      </a:lvl3pPr>
      <a:lvl4pPr marL="1392193" algn="l" defTabSz="928128" rtl="0" eaLnBrk="1" latinLnBrk="0" hangingPunct="1">
        <a:defRPr sz="1800" kern="1200">
          <a:solidFill>
            <a:schemeClr val="tx1"/>
          </a:solidFill>
          <a:latin typeface="+mn-lt"/>
          <a:ea typeface="+mn-ea"/>
          <a:cs typeface="+mn-cs"/>
        </a:defRPr>
      </a:lvl4pPr>
      <a:lvl5pPr marL="1856255" algn="l" defTabSz="928128" rtl="0" eaLnBrk="1" latinLnBrk="0" hangingPunct="1">
        <a:defRPr sz="1800" kern="1200">
          <a:solidFill>
            <a:schemeClr val="tx1"/>
          </a:solidFill>
          <a:latin typeface="+mn-lt"/>
          <a:ea typeface="+mn-ea"/>
          <a:cs typeface="+mn-cs"/>
        </a:defRPr>
      </a:lvl5pPr>
      <a:lvl6pPr marL="2320322" algn="l" defTabSz="928128" rtl="0" eaLnBrk="1" latinLnBrk="0" hangingPunct="1">
        <a:defRPr sz="1800" kern="1200">
          <a:solidFill>
            <a:schemeClr val="tx1"/>
          </a:solidFill>
          <a:latin typeface="+mn-lt"/>
          <a:ea typeface="+mn-ea"/>
          <a:cs typeface="+mn-cs"/>
        </a:defRPr>
      </a:lvl6pPr>
      <a:lvl7pPr marL="2784384" algn="l" defTabSz="928128" rtl="0" eaLnBrk="1" latinLnBrk="0" hangingPunct="1">
        <a:defRPr sz="1800" kern="1200">
          <a:solidFill>
            <a:schemeClr val="tx1"/>
          </a:solidFill>
          <a:latin typeface="+mn-lt"/>
          <a:ea typeface="+mn-ea"/>
          <a:cs typeface="+mn-cs"/>
        </a:defRPr>
      </a:lvl7pPr>
      <a:lvl8pPr marL="3248450" algn="l" defTabSz="928128" rtl="0" eaLnBrk="1" latinLnBrk="0" hangingPunct="1">
        <a:defRPr sz="1800" kern="1200">
          <a:solidFill>
            <a:schemeClr val="tx1"/>
          </a:solidFill>
          <a:latin typeface="+mn-lt"/>
          <a:ea typeface="+mn-ea"/>
          <a:cs typeface="+mn-cs"/>
        </a:defRPr>
      </a:lvl8pPr>
      <a:lvl9pPr marL="3712515" algn="l" defTabSz="928128"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210" name="McK 2. Slide Title"/>
          <p:cNvSpPr>
            <a:spLocks noGrp="1" noChangeArrowheads="1"/>
          </p:cNvSpPr>
          <p:nvPr>
            <p:ph type="title"/>
          </p:nvPr>
        </p:nvSpPr>
        <p:spPr bwMode="auto">
          <a:xfrm>
            <a:off x="121533" y="234890"/>
            <a:ext cx="8794113" cy="29832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76" name="McK 1. On-page tracker" hidden="1"/>
          <p:cNvSpPr>
            <a:spLocks noChangeArrowheads="1"/>
          </p:cNvSpPr>
          <p:nvPr/>
        </p:nvSpPr>
        <p:spPr bwMode="auto">
          <a:xfrm>
            <a:off x="121488" y="27537"/>
            <a:ext cx="876714" cy="219820"/>
          </a:xfrm>
          <a:prstGeom prst="rect">
            <a:avLst/>
          </a:prstGeom>
          <a:noFill/>
          <a:ln w="9525">
            <a:noFill/>
            <a:miter lim="800000"/>
            <a:headEnd/>
            <a:tailEnd/>
          </a:ln>
          <a:effectLst/>
        </p:spPr>
        <p:txBody>
          <a:bodyPr wrap="none" lIns="0" tIns="0" rIns="0" bIns="0">
            <a:spAutoFit/>
          </a:bodyPr>
          <a:lstStyle/>
          <a:p>
            <a:pPr defTabSz="910725" fontAlgn="base">
              <a:spcBef>
                <a:spcPct val="0"/>
              </a:spcBef>
              <a:spcAft>
                <a:spcPct val="0"/>
              </a:spcAft>
              <a:defRPr/>
            </a:pPr>
            <a:r>
              <a:rPr lang="en-US" sz="1400" dirty="0">
                <a:solidFill>
                  <a:srgbClr val="808080"/>
                </a:solidFill>
              </a:rPr>
              <a:t>TRACKER</a:t>
            </a:r>
          </a:p>
        </p:txBody>
      </p:sp>
      <p:sp>
        <p:nvSpPr>
          <p:cNvPr id="1032" name="McK 3. Unit of measure" hidden="1"/>
          <p:cNvSpPr txBox="1">
            <a:spLocks noChangeArrowheads="1"/>
          </p:cNvSpPr>
          <p:nvPr/>
        </p:nvSpPr>
        <p:spPr bwMode="auto">
          <a:xfrm>
            <a:off x="121489" y="542615"/>
            <a:ext cx="3730492" cy="219820"/>
          </a:xfrm>
          <a:prstGeom prst="rect">
            <a:avLst/>
          </a:prstGeom>
          <a:noFill/>
          <a:ln w="9525">
            <a:noFill/>
            <a:miter lim="800000"/>
            <a:headEnd/>
            <a:tailEnd/>
          </a:ln>
          <a:effectLst/>
        </p:spPr>
        <p:txBody>
          <a:bodyPr lIns="0" tIns="0" rIns="0" bIns="0">
            <a:spAutoFit/>
          </a:bodyPr>
          <a:lstStyle/>
          <a:p>
            <a:pPr defTabSz="909370" fontAlgn="base">
              <a:spcBef>
                <a:spcPct val="0"/>
              </a:spcBef>
              <a:spcAft>
                <a:spcPct val="0"/>
              </a:spcAft>
              <a:defRPr/>
            </a:pPr>
            <a:r>
              <a:rPr lang="en-US" sz="1400" dirty="0">
                <a:solidFill>
                  <a:srgbClr val="808080"/>
                </a:solidFill>
              </a:rPr>
              <a:t>Unit of measure</a:t>
            </a:r>
          </a:p>
        </p:txBody>
      </p:sp>
      <p:grpSp>
        <p:nvGrpSpPr>
          <p:cNvPr id="2" name="McK Slide Elements"/>
          <p:cNvGrpSpPr>
            <a:grpSpLocks/>
          </p:cNvGrpSpPr>
          <p:nvPr userDrawn="1"/>
        </p:nvGrpSpPr>
        <p:grpSpPr bwMode="auto">
          <a:xfrm>
            <a:off x="121489" y="6203623"/>
            <a:ext cx="8722840" cy="518318"/>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w="9525">
              <a:noFill/>
              <a:miter lim="800000"/>
              <a:headEnd/>
              <a:tailEnd/>
            </a:ln>
            <a:effectLst/>
          </p:spPr>
          <p:txBody>
            <a:bodyPr lIns="0" tIns="0" rIns="0" bIns="0" anchor="b">
              <a:spAutoFit/>
            </a:bodyPr>
            <a:lstStyle/>
            <a:p>
              <a:pPr marL="106417" indent="-106417" defTabSz="909370" fontAlgn="base">
                <a:spcBef>
                  <a:spcPct val="0"/>
                </a:spcBef>
                <a:spcAft>
                  <a:spcPct val="0"/>
                </a:spcAft>
                <a:defRPr/>
              </a:pPr>
              <a:r>
                <a:rPr lang="en-US" sz="1000" dirty="0">
                  <a:solidFill>
                    <a:srgbClr val="000000"/>
                  </a:solidFill>
                </a:rPr>
                <a:t>1 Footnote</a:t>
              </a:r>
            </a:p>
          </p:txBody>
        </p:sp>
        <p:sp>
          <p:nvSpPr>
            <p:cNvPr id="1154" name="McK 5. Source" hidden="1"/>
            <p:cNvSpPr>
              <a:spLocks noChangeArrowheads="1"/>
            </p:cNvSpPr>
            <p:nvPr userDrawn="1"/>
          </p:nvSpPr>
          <p:spPr bwMode="auto">
            <a:xfrm>
              <a:off x="75" y="4054"/>
              <a:ext cx="4323" cy="96"/>
            </a:xfrm>
            <a:prstGeom prst="rect">
              <a:avLst/>
            </a:prstGeom>
            <a:noFill/>
            <a:ln w="9525">
              <a:noFill/>
              <a:miter lim="800000"/>
              <a:headEnd/>
              <a:tailEnd/>
            </a:ln>
            <a:effectLst/>
          </p:spPr>
          <p:txBody>
            <a:bodyPr lIns="0" tIns="0" rIns="0" bIns="0" anchor="ctr">
              <a:spAutoFit/>
            </a:bodyPr>
            <a:lstStyle/>
            <a:p>
              <a:pPr marL="619148" indent="-619148" defTabSz="909370" fontAlgn="base">
                <a:spcBef>
                  <a:spcPct val="0"/>
                </a:spcBef>
                <a:spcAft>
                  <a:spcPct val="0"/>
                </a:spcAft>
                <a:tabLst>
                  <a:tab pos="622369" algn="l"/>
                </a:tabLst>
                <a:defRPr/>
              </a:pPr>
              <a:r>
                <a:rPr lang="en-US" sz="1000" dirty="0">
                  <a:solidFill>
                    <a:srgbClr val="000000"/>
                  </a:solidFill>
                </a:rPr>
                <a:t>SOURCE: Source</a:t>
              </a:r>
            </a:p>
          </p:txBody>
        </p:sp>
      </p:grpSp>
      <p:grpSp>
        <p:nvGrpSpPr>
          <p:cNvPr id="3" name="ACET" hidden="1"/>
          <p:cNvGrpSpPr>
            <a:grpSpLocks/>
          </p:cNvGrpSpPr>
          <p:nvPr/>
        </p:nvGrpSpPr>
        <p:grpSpPr bwMode="auto">
          <a:xfrm>
            <a:off x="1482165" y="1150019"/>
            <a:ext cx="4350892" cy="518318"/>
            <a:chOff x="915" y="710"/>
            <a:chExt cx="2686" cy="320"/>
          </a:xfrm>
        </p:grpSpPr>
        <p:cxnSp>
          <p:nvCxnSpPr>
            <p:cNvPr id="94220" name="AutoShape 249" hidden="1"/>
            <p:cNvCxnSpPr>
              <a:cxnSpLocks noChangeShapeType="1"/>
              <a:stCxn id="1274" idx="4"/>
              <a:endCxn id="1274" idx="6"/>
            </p:cNvCxnSpPr>
            <p:nvPr/>
          </p:nvCxnSpPr>
          <p:spPr bwMode="auto">
            <a:xfrm>
              <a:off x="915" y="1030"/>
              <a:ext cx="2686" cy="0"/>
            </a:xfrm>
            <a:prstGeom prst="straightConnector1">
              <a:avLst/>
            </a:prstGeom>
            <a:noFill/>
            <a:ln w="9525">
              <a:solidFill>
                <a:schemeClr val="tx1"/>
              </a:solidFill>
              <a:round/>
              <a:headEnd/>
              <a:tailEnd/>
            </a:ln>
          </p:spPr>
        </p:cxnSp>
        <p:sp>
          <p:nvSpPr>
            <p:cNvPr id="1274" name="AutoShape 250"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defTabSz="910725" fontAlgn="base">
                <a:spcBef>
                  <a:spcPct val="0"/>
                </a:spcBef>
                <a:spcAft>
                  <a:spcPct val="0"/>
                </a:spcAft>
                <a:defRPr/>
              </a:pPr>
              <a:r>
                <a:rPr lang="en-US" sz="1600" b="1" dirty="0">
                  <a:solidFill>
                    <a:srgbClr val="000000"/>
                  </a:solidFill>
                </a:rPr>
                <a:t>Title</a:t>
              </a:r>
            </a:p>
            <a:p>
              <a:pPr defTabSz="910725" fontAlgn="base">
                <a:spcBef>
                  <a:spcPct val="0"/>
                </a:spcBef>
                <a:spcAft>
                  <a:spcPct val="0"/>
                </a:spcAft>
                <a:defRPr/>
              </a:pPr>
              <a:r>
                <a:rPr lang="en-US" sz="1600" dirty="0">
                  <a:solidFill>
                    <a:srgbClr val="808080"/>
                  </a:solidFill>
                </a:rPr>
                <a:t>Unit of measure</a:t>
              </a:r>
            </a:p>
          </p:txBody>
        </p:sp>
      </p:grpSp>
      <p:sp>
        <p:nvSpPr>
          <p:cNvPr id="1304" name="Rectangle 280"/>
          <p:cNvSpPr>
            <a:spLocks noGrp="1" noChangeArrowheads="1"/>
          </p:cNvSpPr>
          <p:nvPr>
            <p:ph type="sldNum" sz="quarter" idx="4"/>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defTabSz="910725" fontAlgn="base">
              <a:spcBef>
                <a:spcPct val="0"/>
              </a:spcBef>
              <a:spcAft>
                <a:spcPct val="0"/>
              </a:spcAft>
              <a:defRPr sz="1000">
                <a:solidFill>
                  <a:srgbClr val="000000"/>
                </a:solidFill>
              </a:defRPr>
            </a:lvl1pPr>
          </a:lstStyle>
          <a:p>
            <a:pPr>
              <a:defRPr/>
            </a:pPr>
            <a:fld id="{FCA9008A-5548-471E-9F2B-5FFB5BDC21EE}" type="slidenum">
              <a:rPr lang="en-US" smtClean="0"/>
              <a:pPr>
                <a:defRPr/>
              </a:pPr>
              <a:t>‹#›</a:t>
            </a:fld>
            <a:r>
              <a:rPr lang="en-US" dirty="0" smtClean="0"/>
              <a:t> </a:t>
            </a:r>
            <a:endParaRPr lang="en-US" dirty="0"/>
          </a:p>
        </p:txBody>
      </p:sp>
      <p:sp>
        <p:nvSpPr>
          <p:cNvPr id="1308" name="Working Draft" hidden="1"/>
          <p:cNvSpPr txBox="1">
            <a:spLocks noChangeArrowheads="1"/>
          </p:cNvSpPr>
          <p:nvPr/>
        </p:nvSpPr>
        <p:spPr bwMode="auto">
          <a:xfrm rot="5400000">
            <a:off x="8104929" y="2877519"/>
            <a:ext cx="1935596" cy="93951"/>
          </a:xfrm>
          <a:prstGeom prst="rect">
            <a:avLst/>
          </a:prstGeom>
          <a:noFill/>
          <a:ln w="9525">
            <a:noFill/>
            <a:miter lim="800000"/>
            <a:headEnd/>
            <a:tailEnd/>
          </a:ln>
          <a:effectLst/>
        </p:spPr>
        <p:txBody>
          <a:bodyPr wrap="none" lIns="0" tIns="0" rIns="0" bIns="0">
            <a:spAutoFit/>
          </a:bodyPr>
          <a:lstStyle/>
          <a:p>
            <a:pPr defTabSz="910725" fontAlgn="base">
              <a:spcBef>
                <a:spcPct val="0"/>
              </a:spcBef>
              <a:spcAft>
                <a:spcPct val="0"/>
              </a:spcAft>
            </a:pPr>
            <a:r>
              <a:rPr lang="en-GB" sz="600" dirty="0">
                <a:solidFill>
                  <a:srgbClr val="000000"/>
                </a:solidFill>
              </a:rPr>
              <a:t>Last Modified 04/08/2011 14:07:09 GMT Standard Time</a:t>
            </a:r>
            <a:endParaRPr lang="en-US" sz="1600" dirty="0">
              <a:solidFill>
                <a:srgbClr val="000000"/>
              </a:solidFill>
            </a:endParaRPr>
          </a:p>
        </p:txBody>
      </p:sp>
      <p:sp>
        <p:nvSpPr>
          <p:cNvPr id="1309" name="Printed" hidden="1"/>
          <p:cNvSpPr txBox="1">
            <a:spLocks noChangeArrowheads="1"/>
          </p:cNvSpPr>
          <p:nvPr/>
        </p:nvSpPr>
        <p:spPr bwMode="auto">
          <a:xfrm rot="5400000">
            <a:off x="8576319" y="4306134"/>
            <a:ext cx="992903" cy="93951"/>
          </a:xfrm>
          <a:prstGeom prst="rect">
            <a:avLst/>
          </a:prstGeom>
          <a:noFill/>
          <a:ln w="9525">
            <a:noFill/>
            <a:miter lim="800000"/>
            <a:headEnd/>
            <a:tailEnd/>
          </a:ln>
          <a:effectLst/>
        </p:spPr>
        <p:txBody>
          <a:bodyPr wrap="none" lIns="0" tIns="0" rIns="0" bIns="0">
            <a:spAutoFit/>
          </a:bodyPr>
          <a:lstStyle/>
          <a:p>
            <a:pPr defTabSz="910725" fontAlgn="base">
              <a:spcBef>
                <a:spcPct val="0"/>
              </a:spcBef>
              <a:spcAft>
                <a:spcPct val="0"/>
              </a:spcAft>
            </a:pPr>
            <a:r>
              <a:rPr lang="en-US" sz="600" dirty="0">
                <a:solidFill>
                  <a:srgbClr val="000000"/>
                </a:solidFill>
              </a:rPr>
              <a:t>Printed 03/08/2011 14:06:16</a:t>
            </a:r>
            <a:endParaRPr lang="en-US" sz="1600" dirty="0">
              <a:solidFill>
                <a:srgbClr val="000000"/>
              </a:solidFill>
            </a:endParaRPr>
          </a:p>
        </p:txBody>
      </p:sp>
      <p:sp>
        <p:nvSpPr>
          <p:cNvPr id="94218" name="Rectangle 286"/>
          <p:cNvSpPr>
            <a:spLocks noGrp="1" noChangeArrowheads="1"/>
          </p:cNvSpPr>
          <p:nvPr>
            <p:ph type="body" idx="1"/>
          </p:nvPr>
        </p:nvSpPr>
        <p:spPr bwMode="auto">
          <a:xfrm>
            <a:off x="1482160" y="1990667"/>
            <a:ext cx="4389768" cy="124720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9" name="doc id"/>
          <p:cNvSpPr>
            <a:spLocks noChangeArrowheads="1"/>
          </p:cNvSpPr>
          <p:nvPr/>
        </p:nvSpPr>
        <p:spPr bwMode="auto">
          <a:xfrm>
            <a:off x="8246616" y="37255"/>
            <a:ext cx="670614" cy="124720"/>
          </a:xfrm>
          <a:prstGeom prst="rect">
            <a:avLst/>
          </a:prstGeom>
          <a:noFill/>
          <a:ln w="9525">
            <a:noFill/>
            <a:miter lim="800000"/>
            <a:headEnd/>
            <a:tailEnd/>
          </a:ln>
          <a:effectLst/>
        </p:spPr>
        <p:txBody>
          <a:bodyPr wrap="none" lIns="0" tIns="0" rIns="0" bIns="0"/>
          <a:lstStyle/>
          <a:p>
            <a:pPr algn="r" defTabSz="909370" fontAlgn="base">
              <a:spcBef>
                <a:spcPct val="0"/>
              </a:spcBef>
              <a:spcAft>
                <a:spcPct val="0"/>
              </a:spcAft>
              <a:defRPr/>
            </a:pPr>
            <a:endParaRPr lang="en-GB" sz="8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defTabSz="909370" rtl="0" eaLnBrk="0" fontAlgn="base" hangingPunct="0">
        <a:spcBef>
          <a:spcPct val="0"/>
        </a:spcBef>
        <a:spcAft>
          <a:spcPct val="0"/>
        </a:spcAft>
        <a:defRPr sz="1900" b="1">
          <a:solidFill>
            <a:schemeClr val="tx2"/>
          </a:solidFill>
          <a:latin typeface="+mj-lt"/>
          <a:ea typeface="+mj-ea"/>
          <a:cs typeface="+mj-cs"/>
        </a:defRPr>
      </a:lvl1pPr>
      <a:lvl2pPr algn="l" defTabSz="909370" rtl="0" eaLnBrk="0" fontAlgn="base" hangingPunct="0">
        <a:spcBef>
          <a:spcPct val="0"/>
        </a:spcBef>
        <a:spcAft>
          <a:spcPct val="0"/>
        </a:spcAft>
        <a:defRPr sz="1900" b="1">
          <a:solidFill>
            <a:schemeClr val="tx2"/>
          </a:solidFill>
          <a:latin typeface="Arial" charset="0"/>
        </a:defRPr>
      </a:lvl2pPr>
      <a:lvl3pPr algn="l" defTabSz="909370" rtl="0" eaLnBrk="0" fontAlgn="base" hangingPunct="0">
        <a:spcBef>
          <a:spcPct val="0"/>
        </a:spcBef>
        <a:spcAft>
          <a:spcPct val="0"/>
        </a:spcAft>
        <a:defRPr sz="1900" b="1">
          <a:solidFill>
            <a:schemeClr val="tx2"/>
          </a:solidFill>
          <a:latin typeface="Arial" charset="0"/>
        </a:defRPr>
      </a:lvl3pPr>
      <a:lvl4pPr algn="l" defTabSz="909370" rtl="0" eaLnBrk="0" fontAlgn="base" hangingPunct="0">
        <a:spcBef>
          <a:spcPct val="0"/>
        </a:spcBef>
        <a:spcAft>
          <a:spcPct val="0"/>
        </a:spcAft>
        <a:defRPr sz="1900" b="1">
          <a:solidFill>
            <a:schemeClr val="tx2"/>
          </a:solidFill>
          <a:latin typeface="Arial" charset="0"/>
        </a:defRPr>
      </a:lvl4pPr>
      <a:lvl5pPr algn="l" defTabSz="909370" rtl="0" eaLnBrk="0" fontAlgn="base" hangingPunct="0">
        <a:spcBef>
          <a:spcPct val="0"/>
        </a:spcBef>
        <a:spcAft>
          <a:spcPct val="0"/>
        </a:spcAft>
        <a:defRPr sz="1900" b="1">
          <a:solidFill>
            <a:schemeClr val="tx2"/>
          </a:solidFill>
          <a:latin typeface="Arial" charset="0"/>
        </a:defRPr>
      </a:lvl5pPr>
      <a:lvl6pPr marL="464331" algn="l" defTabSz="909370" rtl="0" fontAlgn="base">
        <a:spcBef>
          <a:spcPct val="0"/>
        </a:spcBef>
        <a:spcAft>
          <a:spcPct val="0"/>
        </a:spcAft>
        <a:defRPr sz="1900" b="1">
          <a:solidFill>
            <a:schemeClr val="tx2"/>
          </a:solidFill>
          <a:latin typeface="Arial" charset="0"/>
        </a:defRPr>
      </a:lvl6pPr>
      <a:lvl7pPr marL="928718" algn="l" defTabSz="909370" rtl="0" fontAlgn="base">
        <a:spcBef>
          <a:spcPct val="0"/>
        </a:spcBef>
        <a:spcAft>
          <a:spcPct val="0"/>
        </a:spcAft>
        <a:defRPr sz="1900" b="1">
          <a:solidFill>
            <a:schemeClr val="tx2"/>
          </a:solidFill>
          <a:latin typeface="Arial" charset="0"/>
        </a:defRPr>
      </a:lvl7pPr>
      <a:lvl8pPr marL="1393081" algn="l" defTabSz="909370" rtl="0" fontAlgn="base">
        <a:spcBef>
          <a:spcPct val="0"/>
        </a:spcBef>
        <a:spcAft>
          <a:spcPct val="0"/>
        </a:spcAft>
        <a:defRPr sz="1900" b="1">
          <a:solidFill>
            <a:schemeClr val="tx2"/>
          </a:solidFill>
          <a:latin typeface="Arial" charset="0"/>
        </a:defRPr>
      </a:lvl8pPr>
      <a:lvl9pPr marL="1857437" algn="l" defTabSz="909370" rtl="0" fontAlgn="base">
        <a:spcBef>
          <a:spcPct val="0"/>
        </a:spcBef>
        <a:spcAft>
          <a:spcPct val="0"/>
        </a:spcAft>
        <a:defRPr sz="1900" b="1">
          <a:solidFill>
            <a:schemeClr val="tx2"/>
          </a:solidFill>
          <a:latin typeface="Arial" charset="0"/>
        </a:defRPr>
      </a:lvl9pPr>
    </p:titleStyle>
    <p:bodyStyle>
      <a:lvl1pPr marL="348269" indent="-348269" algn="l" defTabSz="909370" rtl="0" eaLnBrk="0" fontAlgn="base" hangingPunct="0">
        <a:spcBef>
          <a:spcPct val="0"/>
        </a:spcBef>
        <a:spcAft>
          <a:spcPct val="0"/>
        </a:spcAft>
        <a:buClr>
          <a:schemeClr val="tx2"/>
        </a:buClr>
        <a:defRPr sz="1600">
          <a:solidFill>
            <a:schemeClr val="tx1"/>
          </a:solidFill>
          <a:latin typeface="+mn-lt"/>
          <a:ea typeface="+mn-ea"/>
          <a:cs typeface="+mn-cs"/>
        </a:defRPr>
      </a:lvl1pPr>
      <a:lvl2pPr marL="196709" indent="-195099" algn="l" defTabSz="909370" rtl="0" eaLnBrk="0" fontAlgn="base" hangingPunct="0">
        <a:spcBef>
          <a:spcPct val="0"/>
        </a:spcBef>
        <a:spcAft>
          <a:spcPct val="0"/>
        </a:spcAft>
        <a:buClr>
          <a:schemeClr val="tx2"/>
        </a:buClr>
        <a:buSzPct val="125000"/>
        <a:buFont typeface="Arial" charset="0"/>
        <a:buChar char="▪"/>
        <a:defRPr sz="1600">
          <a:solidFill>
            <a:schemeClr val="tx1"/>
          </a:solidFill>
          <a:latin typeface="+mn-lt"/>
        </a:defRPr>
      </a:lvl2pPr>
      <a:lvl3pPr marL="464331" indent="-266041" algn="l" defTabSz="909370"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3pPr>
      <a:lvl4pPr marL="623983" indent="-158016" algn="l" defTabSz="909370"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4pPr>
      <a:lvl5pPr marL="757808" indent="-132213" algn="l" defTabSz="909370" rtl="0" eaLnBrk="0" fontAlgn="base" hangingPunct="0">
        <a:spcBef>
          <a:spcPct val="0"/>
        </a:spcBef>
        <a:spcAft>
          <a:spcPct val="0"/>
        </a:spcAft>
        <a:buClr>
          <a:schemeClr val="tx2"/>
        </a:buClr>
        <a:buSzPct val="89000"/>
        <a:buFont typeface="Arial" charset="0"/>
        <a:buChar char="-"/>
        <a:defRPr sz="1600">
          <a:solidFill>
            <a:schemeClr val="tx1"/>
          </a:solidFill>
          <a:latin typeface="+mn-lt"/>
        </a:defRPr>
      </a:lvl5pPr>
      <a:lvl6pPr marL="1222169" indent="-132213" algn="l" defTabSz="909370" rtl="0" fontAlgn="base">
        <a:spcBef>
          <a:spcPct val="0"/>
        </a:spcBef>
        <a:spcAft>
          <a:spcPct val="0"/>
        </a:spcAft>
        <a:buClr>
          <a:schemeClr val="tx2"/>
        </a:buClr>
        <a:buSzPct val="89000"/>
        <a:buFont typeface="Arial" charset="0"/>
        <a:buChar char="-"/>
        <a:defRPr sz="1600">
          <a:solidFill>
            <a:schemeClr val="tx1"/>
          </a:solidFill>
          <a:latin typeface="+mn-lt"/>
        </a:defRPr>
      </a:lvl6pPr>
      <a:lvl7pPr marL="1686529" indent="-132213" algn="l" defTabSz="909370" rtl="0" fontAlgn="base">
        <a:spcBef>
          <a:spcPct val="0"/>
        </a:spcBef>
        <a:spcAft>
          <a:spcPct val="0"/>
        </a:spcAft>
        <a:buClr>
          <a:schemeClr val="tx2"/>
        </a:buClr>
        <a:buSzPct val="89000"/>
        <a:buFont typeface="Arial" charset="0"/>
        <a:buChar char="-"/>
        <a:defRPr sz="1600">
          <a:solidFill>
            <a:schemeClr val="tx1"/>
          </a:solidFill>
          <a:latin typeface="+mn-lt"/>
        </a:defRPr>
      </a:lvl7pPr>
      <a:lvl8pPr marL="2150889" indent="-132213" algn="l" defTabSz="909370" rtl="0" fontAlgn="base">
        <a:spcBef>
          <a:spcPct val="0"/>
        </a:spcBef>
        <a:spcAft>
          <a:spcPct val="0"/>
        </a:spcAft>
        <a:buClr>
          <a:schemeClr val="tx2"/>
        </a:buClr>
        <a:buSzPct val="89000"/>
        <a:buFont typeface="Arial" charset="0"/>
        <a:buChar char="-"/>
        <a:defRPr sz="1600">
          <a:solidFill>
            <a:schemeClr val="tx1"/>
          </a:solidFill>
          <a:latin typeface="+mn-lt"/>
        </a:defRPr>
      </a:lvl8pPr>
      <a:lvl9pPr marL="2615248" indent="-132213" algn="l" defTabSz="909370"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28718" rtl="0" eaLnBrk="1" latinLnBrk="0" hangingPunct="1">
        <a:defRPr sz="1800" kern="1200">
          <a:solidFill>
            <a:schemeClr val="tx1"/>
          </a:solidFill>
          <a:latin typeface="+mn-lt"/>
          <a:ea typeface="+mn-ea"/>
          <a:cs typeface="+mn-cs"/>
        </a:defRPr>
      </a:lvl1pPr>
      <a:lvl2pPr marL="464331" algn="l" defTabSz="928718" rtl="0" eaLnBrk="1" latinLnBrk="0" hangingPunct="1">
        <a:defRPr sz="1800" kern="1200">
          <a:solidFill>
            <a:schemeClr val="tx1"/>
          </a:solidFill>
          <a:latin typeface="+mn-lt"/>
          <a:ea typeface="+mn-ea"/>
          <a:cs typeface="+mn-cs"/>
        </a:defRPr>
      </a:lvl2pPr>
      <a:lvl3pPr marL="928718" algn="l" defTabSz="928718" rtl="0" eaLnBrk="1" latinLnBrk="0" hangingPunct="1">
        <a:defRPr sz="1800" kern="1200">
          <a:solidFill>
            <a:schemeClr val="tx1"/>
          </a:solidFill>
          <a:latin typeface="+mn-lt"/>
          <a:ea typeface="+mn-ea"/>
          <a:cs typeface="+mn-cs"/>
        </a:defRPr>
      </a:lvl3pPr>
      <a:lvl4pPr marL="1393081" algn="l" defTabSz="928718" rtl="0" eaLnBrk="1" latinLnBrk="0" hangingPunct="1">
        <a:defRPr sz="1800" kern="1200">
          <a:solidFill>
            <a:schemeClr val="tx1"/>
          </a:solidFill>
          <a:latin typeface="+mn-lt"/>
          <a:ea typeface="+mn-ea"/>
          <a:cs typeface="+mn-cs"/>
        </a:defRPr>
      </a:lvl4pPr>
      <a:lvl5pPr marL="1857437" algn="l" defTabSz="928718" rtl="0" eaLnBrk="1" latinLnBrk="0" hangingPunct="1">
        <a:defRPr sz="1800" kern="1200">
          <a:solidFill>
            <a:schemeClr val="tx1"/>
          </a:solidFill>
          <a:latin typeface="+mn-lt"/>
          <a:ea typeface="+mn-ea"/>
          <a:cs typeface="+mn-cs"/>
        </a:defRPr>
      </a:lvl5pPr>
      <a:lvl6pPr marL="2321798" algn="l" defTabSz="928718" rtl="0" eaLnBrk="1" latinLnBrk="0" hangingPunct="1">
        <a:defRPr sz="1800" kern="1200">
          <a:solidFill>
            <a:schemeClr val="tx1"/>
          </a:solidFill>
          <a:latin typeface="+mn-lt"/>
          <a:ea typeface="+mn-ea"/>
          <a:cs typeface="+mn-cs"/>
        </a:defRPr>
      </a:lvl6pPr>
      <a:lvl7pPr marL="2786156" algn="l" defTabSz="928718" rtl="0" eaLnBrk="1" latinLnBrk="0" hangingPunct="1">
        <a:defRPr sz="1800" kern="1200">
          <a:solidFill>
            <a:schemeClr val="tx1"/>
          </a:solidFill>
          <a:latin typeface="+mn-lt"/>
          <a:ea typeface="+mn-ea"/>
          <a:cs typeface="+mn-cs"/>
        </a:defRPr>
      </a:lvl7pPr>
      <a:lvl8pPr marL="3250517" algn="l" defTabSz="928718" rtl="0" eaLnBrk="1" latinLnBrk="0" hangingPunct="1">
        <a:defRPr sz="1800" kern="1200">
          <a:solidFill>
            <a:schemeClr val="tx1"/>
          </a:solidFill>
          <a:latin typeface="+mn-lt"/>
          <a:ea typeface="+mn-ea"/>
          <a:cs typeface="+mn-cs"/>
        </a:defRPr>
      </a:lvl8pPr>
      <a:lvl9pPr marL="3714878" algn="l" defTabSz="928718"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210" name="McK 2. Slide Title"/>
          <p:cNvSpPr>
            <a:spLocks noGrp="1" noChangeArrowheads="1"/>
          </p:cNvSpPr>
          <p:nvPr>
            <p:ph type="title"/>
          </p:nvPr>
        </p:nvSpPr>
        <p:spPr bwMode="auto">
          <a:xfrm>
            <a:off x="121526" y="234890"/>
            <a:ext cx="8794113" cy="29832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76" name="McK 1. On-page tracker" hidden="1"/>
          <p:cNvSpPr>
            <a:spLocks noChangeArrowheads="1"/>
          </p:cNvSpPr>
          <p:nvPr/>
        </p:nvSpPr>
        <p:spPr bwMode="auto">
          <a:xfrm>
            <a:off x="121488" y="27537"/>
            <a:ext cx="876714" cy="219820"/>
          </a:xfrm>
          <a:prstGeom prst="rect">
            <a:avLst/>
          </a:prstGeom>
          <a:noFill/>
          <a:ln w="9525">
            <a:noFill/>
            <a:miter lim="800000"/>
            <a:headEnd/>
            <a:tailEnd/>
          </a:ln>
          <a:effectLst/>
        </p:spPr>
        <p:txBody>
          <a:bodyPr wrap="none" lIns="0" tIns="0" rIns="0" bIns="0">
            <a:spAutoFit/>
          </a:bodyPr>
          <a:lstStyle/>
          <a:p>
            <a:pPr defTabSz="911399" fontAlgn="base">
              <a:spcBef>
                <a:spcPct val="0"/>
              </a:spcBef>
              <a:spcAft>
                <a:spcPct val="0"/>
              </a:spcAft>
              <a:defRPr/>
            </a:pPr>
            <a:r>
              <a:rPr lang="en-US" sz="1400" dirty="0">
                <a:solidFill>
                  <a:srgbClr val="808080"/>
                </a:solidFill>
              </a:rPr>
              <a:t>TRACKER</a:t>
            </a:r>
          </a:p>
        </p:txBody>
      </p:sp>
      <p:sp>
        <p:nvSpPr>
          <p:cNvPr id="1032" name="McK 3. Unit of measure" hidden="1"/>
          <p:cNvSpPr txBox="1">
            <a:spLocks noChangeArrowheads="1"/>
          </p:cNvSpPr>
          <p:nvPr/>
        </p:nvSpPr>
        <p:spPr bwMode="auto">
          <a:xfrm>
            <a:off x="121489" y="542615"/>
            <a:ext cx="3730492" cy="219820"/>
          </a:xfrm>
          <a:prstGeom prst="rect">
            <a:avLst/>
          </a:prstGeom>
          <a:noFill/>
          <a:ln w="9525">
            <a:noFill/>
            <a:miter lim="800000"/>
            <a:headEnd/>
            <a:tailEnd/>
          </a:ln>
          <a:effectLst/>
        </p:spPr>
        <p:txBody>
          <a:bodyPr lIns="0" tIns="0" rIns="0" bIns="0">
            <a:spAutoFit/>
          </a:bodyPr>
          <a:lstStyle/>
          <a:p>
            <a:pPr defTabSz="910044" fontAlgn="base">
              <a:spcBef>
                <a:spcPct val="0"/>
              </a:spcBef>
              <a:spcAft>
                <a:spcPct val="0"/>
              </a:spcAft>
              <a:defRPr/>
            </a:pPr>
            <a:r>
              <a:rPr lang="en-US" sz="1400" dirty="0">
                <a:solidFill>
                  <a:srgbClr val="808080"/>
                </a:solidFill>
              </a:rPr>
              <a:t>Unit of measure</a:t>
            </a:r>
          </a:p>
        </p:txBody>
      </p:sp>
      <p:grpSp>
        <p:nvGrpSpPr>
          <p:cNvPr id="2" name="McK Slide Elements"/>
          <p:cNvGrpSpPr>
            <a:grpSpLocks/>
          </p:cNvGrpSpPr>
          <p:nvPr userDrawn="1"/>
        </p:nvGrpSpPr>
        <p:grpSpPr bwMode="auto">
          <a:xfrm>
            <a:off x="121489" y="6203623"/>
            <a:ext cx="8722840" cy="518318"/>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w="9525">
              <a:noFill/>
              <a:miter lim="800000"/>
              <a:headEnd/>
              <a:tailEnd/>
            </a:ln>
            <a:effectLst/>
          </p:spPr>
          <p:txBody>
            <a:bodyPr lIns="0" tIns="0" rIns="0" bIns="0" anchor="b">
              <a:spAutoFit/>
            </a:bodyPr>
            <a:lstStyle/>
            <a:p>
              <a:pPr marL="106496" indent="-106496" defTabSz="910044" fontAlgn="base">
                <a:spcBef>
                  <a:spcPct val="0"/>
                </a:spcBef>
                <a:spcAft>
                  <a:spcPct val="0"/>
                </a:spcAft>
                <a:defRPr/>
              </a:pPr>
              <a:r>
                <a:rPr lang="en-US" sz="1000" dirty="0">
                  <a:solidFill>
                    <a:srgbClr val="000000"/>
                  </a:solidFill>
                </a:rPr>
                <a:t>1 Footnote</a:t>
              </a:r>
            </a:p>
          </p:txBody>
        </p:sp>
        <p:sp>
          <p:nvSpPr>
            <p:cNvPr id="1154" name="McK 5. Source" hidden="1"/>
            <p:cNvSpPr>
              <a:spLocks noChangeArrowheads="1"/>
            </p:cNvSpPr>
            <p:nvPr userDrawn="1"/>
          </p:nvSpPr>
          <p:spPr bwMode="auto">
            <a:xfrm>
              <a:off x="75" y="4054"/>
              <a:ext cx="4323" cy="96"/>
            </a:xfrm>
            <a:prstGeom prst="rect">
              <a:avLst/>
            </a:prstGeom>
            <a:noFill/>
            <a:ln w="9525">
              <a:noFill/>
              <a:miter lim="800000"/>
              <a:headEnd/>
              <a:tailEnd/>
            </a:ln>
            <a:effectLst/>
          </p:spPr>
          <p:txBody>
            <a:bodyPr lIns="0" tIns="0" rIns="0" bIns="0" anchor="ctr">
              <a:spAutoFit/>
            </a:bodyPr>
            <a:lstStyle/>
            <a:p>
              <a:pPr marL="619607" indent="-619607" defTabSz="910044" fontAlgn="base">
                <a:spcBef>
                  <a:spcPct val="0"/>
                </a:spcBef>
                <a:spcAft>
                  <a:spcPct val="0"/>
                </a:spcAft>
                <a:tabLst>
                  <a:tab pos="622831" algn="l"/>
                </a:tabLst>
                <a:defRPr/>
              </a:pPr>
              <a:r>
                <a:rPr lang="en-US" sz="1000" dirty="0">
                  <a:solidFill>
                    <a:srgbClr val="000000"/>
                  </a:solidFill>
                </a:rPr>
                <a:t>SOURCE: Source</a:t>
              </a:r>
            </a:p>
          </p:txBody>
        </p:sp>
      </p:grpSp>
      <p:grpSp>
        <p:nvGrpSpPr>
          <p:cNvPr id="3" name="ACET" hidden="1"/>
          <p:cNvGrpSpPr>
            <a:grpSpLocks/>
          </p:cNvGrpSpPr>
          <p:nvPr/>
        </p:nvGrpSpPr>
        <p:grpSpPr bwMode="auto">
          <a:xfrm>
            <a:off x="1482165" y="1150019"/>
            <a:ext cx="4350892" cy="518318"/>
            <a:chOff x="915" y="710"/>
            <a:chExt cx="2686" cy="320"/>
          </a:xfrm>
        </p:grpSpPr>
        <p:cxnSp>
          <p:nvCxnSpPr>
            <p:cNvPr id="94220" name="AutoShape 249" hidden="1"/>
            <p:cNvCxnSpPr>
              <a:cxnSpLocks noChangeShapeType="1"/>
              <a:stCxn id="1274" idx="4"/>
              <a:endCxn id="1274" idx="6"/>
            </p:cNvCxnSpPr>
            <p:nvPr/>
          </p:nvCxnSpPr>
          <p:spPr bwMode="auto">
            <a:xfrm>
              <a:off x="915" y="1030"/>
              <a:ext cx="2686" cy="0"/>
            </a:xfrm>
            <a:prstGeom prst="straightConnector1">
              <a:avLst/>
            </a:prstGeom>
            <a:noFill/>
            <a:ln w="9525">
              <a:solidFill>
                <a:schemeClr val="tx1"/>
              </a:solidFill>
              <a:round/>
              <a:headEnd/>
              <a:tailEnd/>
            </a:ln>
          </p:spPr>
        </p:cxnSp>
        <p:sp>
          <p:nvSpPr>
            <p:cNvPr id="1274" name="AutoShape 250"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defTabSz="911399" fontAlgn="base">
                <a:spcBef>
                  <a:spcPct val="0"/>
                </a:spcBef>
                <a:spcAft>
                  <a:spcPct val="0"/>
                </a:spcAft>
                <a:defRPr/>
              </a:pPr>
              <a:r>
                <a:rPr lang="en-US" sz="1600" b="1" dirty="0">
                  <a:solidFill>
                    <a:srgbClr val="000000"/>
                  </a:solidFill>
                </a:rPr>
                <a:t>Title</a:t>
              </a:r>
            </a:p>
            <a:p>
              <a:pPr defTabSz="911399" fontAlgn="base">
                <a:spcBef>
                  <a:spcPct val="0"/>
                </a:spcBef>
                <a:spcAft>
                  <a:spcPct val="0"/>
                </a:spcAft>
                <a:defRPr/>
              </a:pPr>
              <a:r>
                <a:rPr lang="en-US" sz="1600" dirty="0">
                  <a:solidFill>
                    <a:srgbClr val="808080"/>
                  </a:solidFill>
                </a:rPr>
                <a:t>Unit of measure</a:t>
              </a:r>
            </a:p>
          </p:txBody>
        </p:sp>
      </p:grpSp>
      <p:sp>
        <p:nvSpPr>
          <p:cNvPr id="1304" name="Rectangle 280"/>
          <p:cNvSpPr>
            <a:spLocks noGrp="1" noChangeArrowheads="1"/>
          </p:cNvSpPr>
          <p:nvPr>
            <p:ph type="sldNum" sz="quarter" idx="4"/>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defTabSz="911399" fontAlgn="base">
              <a:spcBef>
                <a:spcPct val="0"/>
              </a:spcBef>
              <a:spcAft>
                <a:spcPct val="0"/>
              </a:spcAft>
              <a:defRPr sz="1000">
                <a:solidFill>
                  <a:srgbClr val="000000"/>
                </a:solidFill>
              </a:defRPr>
            </a:lvl1pPr>
          </a:lstStyle>
          <a:p>
            <a:pPr>
              <a:defRPr/>
            </a:pPr>
            <a:fld id="{FCA9008A-5548-471E-9F2B-5FFB5BDC21EE}" type="slidenum">
              <a:rPr lang="en-US" smtClean="0"/>
              <a:pPr>
                <a:defRPr/>
              </a:pPr>
              <a:t>‹#›</a:t>
            </a:fld>
            <a:r>
              <a:rPr lang="en-US" dirty="0" smtClean="0"/>
              <a:t> </a:t>
            </a:r>
            <a:endParaRPr lang="en-US" dirty="0"/>
          </a:p>
        </p:txBody>
      </p:sp>
      <p:sp>
        <p:nvSpPr>
          <p:cNvPr id="1308" name="Working Draft" hidden="1"/>
          <p:cNvSpPr txBox="1">
            <a:spLocks noChangeArrowheads="1"/>
          </p:cNvSpPr>
          <p:nvPr/>
        </p:nvSpPr>
        <p:spPr bwMode="auto">
          <a:xfrm rot="5400000">
            <a:off x="8104929" y="2877511"/>
            <a:ext cx="1935596" cy="93951"/>
          </a:xfrm>
          <a:prstGeom prst="rect">
            <a:avLst/>
          </a:prstGeom>
          <a:noFill/>
          <a:ln w="9525">
            <a:noFill/>
            <a:miter lim="800000"/>
            <a:headEnd/>
            <a:tailEnd/>
          </a:ln>
          <a:effectLst/>
        </p:spPr>
        <p:txBody>
          <a:bodyPr wrap="none" lIns="0" tIns="0" rIns="0" bIns="0">
            <a:spAutoFit/>
          </a:bodyPr>
          <a:lstStyle/>
          <a:p>
            <a:pPr defTabSz="911399" fontAlgn="base">
              <a:spcBef>
                <a:spcPct val="0"/>
              </a:spcBef>
              <a:spcAft>
                <a:spcPct val="0"/>
              </a:spcAft>
            </a:pPr>
            <a:r>
              <a:rPr lang="en-GB" sz="600" dirty="0">
                <a:solidFill>
                  <a:srgbClr val="000000"/>
                </a:solidFill>
              </a:rPr>
              <a:t>Last Modified 04/08/2011 14:07:09 GMT Standard Time</a:t>
            </a:r>
            <a:endParaRPr lang="en-US" sz="1600" dirty="0">
              <a:solidFill>
                <a:srgbClr val="000000"/>
              </a:solidFill>
            </a:endParaRPr>
          </a:p>
        </p:txBody>
      </p:sp>
      <p:sp>
        <p:nvSpPr>
          <p:cNvPr id="1309" name="Printed" hidden="1"/>
          <p:cNvSpPr txBox="1">
            <a:spLocks noChangeArrowheads="1"/>
          </p:cNvSpPr>
          <p:nvPr/>
        </p:nvSpPr>
        <p:spPr bwMode="auto">
          <a:xfrm rot="5400000">
            <a:off x="8576312" y="4306126"/>
            <a:ext cx="992903" cy="93951"/>
          </a:xfrm>
          <a:prstGeom prst="rect">
            <a:avLst/>
          </a:prstGeom>
          <a:noFill/>
          <a:ln w="9525">
            <a:noFill/>
            <a:miter lim="800000"/>
            <a:headEnd/>
            <a:tailEnd/>
          </a:ln>
          <a:effectLst/>
        </p:spPr>
        <p:txBody>
          <a:bodyPr wrap="none" lIns="0" tIns="0" rIns="0" bIns="0">
            <a:spAutoFit/>
          </a:bodyPr>
          <a:lstStyle/>
          <a:p>
            <a:pPr defTabSz="911399" fontAlgn="base">
              <a:spcBef>
                <a:spcPct val="0"/>
              </a:spcBef>
              <a:spcAft>
                <a:spcPct val="0"/>
              </a:spcAft>
            </a:pPr>
            <a:r>
              <a:rPr lang="en-US" sz="600" dirty="0">
                <a:solidFill>
                  <a:srgbClr val="000000"/>
                </a:solidFill>
              </a:rPr>
              <a:t>Printed 03/08/2011 14:06:16</a:t>
            </a:r>
            <a:endParaRPr lang="en-US" sz="1600" dirty="0">
              <a:solidFill>
                <a:srgbClr val="000000"/>
              </a:solidFill>
            </a:endParaRPr>
          </a:p>
        </p:txBody>
      </p:sp>
      <p:sp>
        <p:nvSpPr>
          <p:cNvPr id="94218" name="Rectangle 286"/>
          <p:cNvSpPr>
            <a:spLocks noGrp="1" noChangeArrowheads="1"/>
          </p:cNvSpPr>
          <p:nvPr>
            <p:ph type="body" idx="1"/>
          </p:nvPr>
        </p:nvSpPr>
        <p:spPr bwMode="auto">
          <a:xfrm>
            <a:off x="1482160" y="1990667"/>
            <a:ext cx="4389768" cy="124720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9" name="doc id"/>
          <p:cNvSpPr>
            <a:spLocks noChangeArrowheads="1"/>
          </p:cNvSpPr>
          <p:nvPr/>
        </p:nvSpPr>
        <p:spPr bwMode="auto">
          <a:xfrm>
            <a:off x="8246616" y="37255"/>
            <a:ext cx="670614" cy="124720"/>
          </a:xfrm>
          <a:prstGeom prst="rect">
            <a:avLst/>
          </a:prstGeom>
          <a:noFill/>
          <a:ln w="9525">
            <a:noFill/>
            <a:miter lim="800000"/>
            <a:headEnd/>
            <a:tailEnd/>
          </a:ln>
          <a:effectLst/>
        </p:spPr>
        <p:txBody>
          <a:bodyPr wrap="none" lIns="0" tIns="0" rIns="0" bIns="0"/>
          <a:lstStyle/>
          <a:p>
            <a:pPr algn="r" defTabSz="910044" fontAlgn="base">
              <a:spcBef>
                <a:spcPct val="0"/>
              </a:spcBef>
              <a:spcAft>
                <a:spcPct val="0"/>
              </a:spcAft>
              <a:defRPr/>
            </a:pPr>
            <a:endParaRPr lang="en-GB" sz="8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0044" rtl="0" eaLnBrk="0" fontAlgn="base" hangingPunct="0">
        <a:spcBef>
          <a:spcPct val="0"/>
        </a:spcBef>
        <a:spcAft>
          <a:spcPct val="0"/>
        </a:spcAft>
        <a:defRPr sz="1900" b="1">
          <a:solidFill>
            <a:schemeClr val="tx2"/>
          </a:solidFill>
          <a:latin typeface="+mj-lt"/>
          <a:ea typeface="+mj-ea"/>
          <a:cs typeface="+mj-cs"/>
        </a:defRPr>
      </a:lvl1pPr>
      <a:lvl2pPr algn="l" defTabSz="910044" rtl="0" eaLnBrk="0" fontAlgn="base" hangingPunct="0">
        <a:spcBef>
          <a:spcPct val="0"/>
        </a:spcBef>
        <a:spcAft>
          <a:spcPct val="0"/>
        </a:spcAft>
        <a:defRPr sz="1900" b="1">
          <a:solidFill>
            <a:schemeClr val="tx2"/>
          </a:solidFill>
          <a:latin typeface="Arial" charset="0"/>
        </a:defRPr>
      </a:lvl2pPr>
      <a:lvl3pPr algn="l" defTabSz="910044" rtl="0" eaLnBrk="0" fontAlgn="base" hangingPunct="0">
        <a:spcBef>
          <a:spcPct val="0"/>
        </a:spcBef>
        <a:spcAft>
          <a:spcPct val="0"/>
        </a:spcAft>
        <a:defRPr sz="1900" b="1">
          <a:solidFill>
            <a:schemeClr val="tx2"/>
          </a:solidFill>
          <a:latin typeface="Arial" charset="0"/>
        </a:defRPr>
      </a:lvl3pPr>
      <a:lvl4pPr algn="l" defTabSz="910044" rtl="0" eaLnBrk="0" fontAlgn="base" hangingPunct="0">
        <a:spcBef>
          <a:spcPct val="0"/>
        </a:spcBef>
        <a:spcAft>
          <a:spcPct val="0"/>
        </a:spcAft>
        <a:defRPr sz="1900" b="1">
          <a:solidFill>
            <a:schemeClr val="tx2"/>
          </a:solidFill>
          <a:latin typeface="Arial" charset="0"/>
        </a:defRPr>
      </a:lvl4pPr>
      <a:lvl5pPr algn="l" defTabSz="910044" rtl="0" eaLnBrk="0" fontAlgn="base" hangingPunct="0">
        <a:spcBef>
          <a:spcPct val="0"/>
        </a:spcBef>
        <a:spcAft>
          <a:spcPct val="0"/>
        </a:spcAft>
        <a:defRPr sz="1900" b="1">
          <a:solidFill>
            <a:schemeClr val="tx2"/>
          </a:solidFill>
          <a:latin typeface="Arial" charset="0"/>
        </a:defRPr>
      </a:lvl5pPr>
      <a:lvl6pPr marL="464681" algn="l" defTabSz="910044" rtl="0" fontAlgn="base">
        <a:spcBef>
          <a:spcPct val="0"/>
        </a:spcBef>
        <a:spcAft>
          <a:spcPct val="0"/>
        </a:spcAft>
        <a:defRPr sz="1900" b="1">
          <a:solidFill>
            <a:schemeClr val="tx2"/>
          </a:solidFill>
          <a:latin typeface="Arial" charset="0"/>
        </a:defRPr>
      </a:lvl6pPr>
      <a:lvl7pPr marL="929404" algn="l" defTabSz="910044" rtl="0" fontAlgn="base">
        <a:spcBef>
          <a:spcPct val="0"/>
        </a:spcBef>
        <a:spcAft>
          <a:spcPct val="0"/>
        </a:spcAft>
        <a:defRPr sz="1900" b="1">
          <a:solidFill>
            <a:schemeClr val="tx2"/>
          </a:solidFill>
          <a:latin typeface="Arial" charset="0"/>
        </a:defRPr>
      </a:lvl7pPr>
      <a:lvl8pPr marL="1394113" algn="l" defTabSz="910044" rtl="0" fontAlgn="base">
        <a:spcBef>
          <a:spcPct val="0"/>
        </a:spcBef>
        <a:spcAft>
          <a:spcPct val="0"/>
        </a:spcAft>
        <a:defRPr sz="1900" b="1">
          <a:solidFill>
            <a:schemeClr val="tx2"/>
          </a:solidFill>
          <a:latin typeface="Arial" charset="0"/>
        </a:defRPr>
      </a:lvl8pPr>
      <a:lvl9pPr marL="1858815" algn="l" defTabSz="910044" rtl="0" fontAlgn="base">
        <a:spcBef>
          <a:spcPct val="0"/>
        </a:spcBef>
        <a:spcAft>
          <a:spcPct val="0"/>
        </a:spcAft>
        <a:defRPr sz="1900" b="1">
          <a:solidFill>
            <a:schemeClr val="tx2"/>
          </a:solidFill>
          <a:latin typeface="Arial" charset="0"/>
        </a:defRPr>
      </a:lvl9pPr>
    </p:titleStyle>
    <p:bodyStyle>
      <a:lvl1pPr marL="348528" indent="-348528" algn="l" defTabSz="910044" rtl="0" eaLnBrk="0" fontAlgn="base" hangingPunct="0">
        <a:spcBef>
          <a:spcPct val="0"/>
        </a:spcBef>
        <a:spcAft>
          <a:spcPct val="0"/>
        </a:spcAft>
        <a:buClr>
          <a:schemeClr val="tx2"/>
        </a:buClr>
        <a:defRPr sz="1600">
          <a:solidFill>
            <a:schemeClr val="tx1"/>
          </a:solidFill>
          <a:latin typeface="+mn-lt"/>
          <a:ea typeface="+mn-ea"/>
          <a:cs typeface="+mn-cs"/>
        </a:defRPr>
      </a:lvl1pPr>
      <a:lvl2pPr marL="196855" indent="-195243" algn="l" defTabSz="910044" rtl="0" eaLnBrk="0" fontAlgn="base" hangingPunct="0">
        <a:spcBef>
          <a:spcPct val="0"/>
        </a:spcBef>
        <a:spcAft>
          <a:spcPct val="0"/>
        </a:spcAft>
        <a:buClr>
          <a:schemeClr val="tx2"/>
        </a:buClr>
        <a:buSzPct val="125000"/>
        <a:buFont typeface="Arial" charset="0"/>
        <a:buChar char="▪"/>
        <a:defRPr sz="1600">
          <a:solidFill>
            <a:schemeClr val="tx1"/>
          </a:solidFill>
          <a:latin typeface="+mn-lt"/>
        </a:defRPr>
      </a:lvl2pPr>
      <a:lvl3pPr marL="464681" indent="-266238" algn="l" defTabSz="910044"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3pPr>
      <a:lvl4pPr marL="624447" indent="-158133" algn="l" defTabSz="910044"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4pPr>
      <a:lvl5pPr marL="758371" indent="-132311" algn="l" defTabSz="910044" rtl="0" eaLnBrk="0" fontAlgn="base" hangingPunct="0">
        <a:spcBef>
          <a:spcPct val="0"/>
        </a:spcBef>
        <a:spcAft>
          <a:spcPct val="0"/>
        </a:spcAft>
        <a:buClr>
          <a:schemeClr val="tx2"/>
        </a:buClr>
        <a:buSzPct val="89000"/>
        <a:buFont typeface="Arial" charset="0"/>
        <a:buChar char="-"/>
        <a:defRPr sz="1600">
          <a:solidFill>
            <a:schemeClr val="tx1"/>
          </a:solidFill>
          <a:latin typeface="+mn-lt"/>
        </a:defRPr>
      </a:lvl5pPr>
      <a:lvl6pPr marL="1223077" indent="-132311" algn="l" defTabSz="910044" rtl="0" fontAlgn="base">
        <a:spcBef>
          <a:spcPct val="0"/>
        </a:spcBef>
        <a:spcAft>
          <a:spcPct val="0"/>
        </a:spcAft>
        <a:buClr>
          <a:schemeClr val="tx2"/>
        </a:buClr>
        <a:buSzPct val="89000"/>
        <a:buFont typeface="Arial" charset="0"/>
        <a:buChar char="-"/>
        <a:defRPr sz="1600">
          <a:solidFill>
            <a:schemeClr val="tx1"/>
          </a:solidFill>
          <a:latin typeface="+mn-lt"/>
        </a:defRPr>
      </a:lvl6pPr>
      <a:lvl7pPr marL="1687781" indent="-132311" algn="l" defTabSz="910044" rtl="0" fontAlgn="base">
        <a:spcBef>
          <a:spcPct val="0"/>
        </a:spcBef>
        <a:spcAft>
          <a:spcPct val="0"/>
        </a:spcAft>
        <a:buClr>
          <a:schemeClr val="tx2"/>
        </a:buClr>
        <a:buSzPct val="89000"/>
        <a:buFont typeface="Arial" charset="0"/>
        <a:buChar char="-"/>
        <a:defRPr sz="1600">
          <a:solidFill>
            <a:schemeClr val="tx1"/>
          </a:solidFill>
          <a:latin typeface="+mn-lt"/>
        </a:defRPr>
      </a:lvl7pPr>
      <a:lvl8pPr marL="2152486" indent="-132311" algn="l" defTabSz="910044" rtl="0" fontAlgn="base">
        <a:spcBef>
          <a:spcPct val="0"/>
        </a:spcBef>
        <a:spcAft>
          <a:spcPct val="0"/>
        </a:spcAft>
        <a:buClr>
          <a:schemeClr val="tx2"/>
        </a:buClr>
        <a:buSzPct val="89000"/>
        <a:buFont typeface="Arial" charset="0"/>
        <a:buChar char="-"/>
        <a:defRPr sz="1600">
          <a:solidFill>
            <a:schemeClr val="tx1"/>
          </a:solidFill>
          <a:latin typeface="+mn-lt"/>
        </a:defRPr>
      </a:lvl8pPr>
      <a:lvl9pPr marL="2617190" indent="-132311" algn="l" defTabSz="910044"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29404" rtl="0" eaLnBrk="1" latinLnBrk="0" hangingPunct="1">
        <a:defRPr sz="1800" kern="1200">
          <a:solidFill>
            <a:schemeClr val="tx1"/>
          </a:solidFill>
          <a:latin typeface="+mn-lt"/>
          <a:ea typeface="+mn-ea"/>
          <a:cs typeface="+mn-cs"/>
        </a:defRPr>
      </a:lvl1pPr>
      <a:lvl2pPr marL="464681" algn="l" defTabSz="929404" rtl="0" eaLnBrk="1" latinLnBrk="0" hangingPunct="1">
        <a:defRPr sz="1800" kern="1200">
          <a:solidFill>
            <a:schemeClr val="tx1"/>
          </a:solidFill>
          <a:latin typeface="+mn-lt"/>
          <a:ea typeface="+mn-ea"/>
          <a:cs typeface="+mn-cs"/>
        </a:defRPr>
      </a:lvl2pPr>
      <a:lvl3pPr marL="929404" algn="l" defTabSz="929404" rtl="0" eaLnBrk="1" latinLnBrk="0" hangingPunct="1">
        <a:defRPr sz="1800" kern="1200">
          <a:solidFill>
            <a:schemeClr val="tx1"/>
          </a:solidFill>
          <a:latin typeface="+mn-lt"/>
          <a:ea typeface="+mn-ea"/>
          <a:cs typeface="+mn-cs"/>
        </a:defRPr>
      </a:lvl3pPr>
      <a:lvl4pPr marL="1394113" algn="l" defTabSz="929404" rtl="0" eaLnBrk="1" latinLnBrk="0" hangingPunct="1">
        <a:defRPr sz="1800" kern="1200">
          <a:solidFill>
            <a:schemeClr val="tx1"/>
          </a:solidFill>
          <a:latin typeface="+mn-lt"/>
          <a:ea typeface="+mn-ea"/>
          <a:cs typeface="+mn-cs"/>
        </a:defRPr>
      </a:lvl4pPr>
      <a:lvl5pPr marL="1858815" algn="l" defTabSz="929404" rtl="0" eaLnBrk="1" latinLnBrk="0" hangingPunct="1">
        <a:defRPr sz="1800" kern="1200">
          <a:solidFill>
            <a:schemeClr val="tx1"/>
          </a:solidFill>
          <a:latin typeface="+mn-lt"/>
          <a:ea typeface="+mn-ea"/>
          <a:cs typeface="+mn-cs"/>
        </a:defRPr>
      </a:lvl5pPr>
      <a:lvl6pPr marL="2323523" algn="l" defTabSz="929404" rtl="0" eaLnBrk="1" latinLnBrk="0" hangingPunct="1">
        <a:defRPr sz="1800" kern="1200">
          <a:solidFill>
            <a:schemeClr val="tx1"/>
          </a:solidFill>
          <a:latin typeface="+mn-lt"/>
          <a:ea typeface="+mn-ea"/>
          <a:cs typeface="+mn-cs"/>
        </a:defRPr>
      </a:lvl6pPr>
      <a:lvl7pPr marL="2788226" algn="l" defTabSz="929404" rtl="0" eaLnBrk="1" latinLnBrk="0" hangingPunct="1">
        <a:defRPr sz="1800" kern="1200">
          <a:solidFill>
            <a:schemeClr val="tx1"/>
          </a:solidFill>
          <a:latin typeface="+mn-lt"/>
          <a:ea typeface="+mn-ea"/>
          <a:cs typeface="+mn-cs"/>
        </a:defRPr>
      </a:lvl7pPr>
      <a:lvl8pPr marL="3252931" algn="l" defTabSz="929404" rtl="0" eaLnBrk="1" latinLnBrk="0" hangingPunct="1">
        <a:defRPr sz="1800" kern="1200">
          <a:solidFill>
            <a:schemeClr val="tx1"/>
          </a:solidFill>
          <a:latin typeface="+mn-lt"/>
          <a:ea typeface="+mn-ea"/>
          <a:cs typeface="+mn-cs"/>
        </a:defRPr>
      </a:lvl8pPr>
      <a:lvl9pPr marL="3717635" algn="l" defTabSz="929404"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McK 2. Slide Title"/>
          <p:cNvSpPr>
            <a:spLocks noGrp="1" noChangeArrowheads="1"/>
          </p:cNvSpPr>
          <p:nvPr>
            <p:ph type="title"/>
          </p:nvPr>
        </p:nvSpPr>
        <p:spPr bwMode="auto">
          <a:xfrm>
            <a:off x="121527" y="234890"/>
            <a:ext cx="8794113" cy="298327"/>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76" name="McK 1. On-page tracker" hidden="1"/>
          <p:cNvSpPr>
            <a:spLocks noChangeArrowheads="1"/>
          </p:cNvSpPr>
          <p:nvPr/>
        </p:nvSpPr>
        <p:spPr bwMode="auto">
          <a:xfrm>
            <a:off x="121488" y="27537"/>
            <a:ext cx="876714" cy="219820"/>
          </a:xfrm>
          <a:prstGeom prst="rect">
            <a:avLst/>
          </a:prstGeom>
          <a:noFill/>
          <a:ln w="9525">
            <a:noFill/>
            <a:miter lim="800000"/>
            <a:headEnd/>
            <a:tailEnd/>
          </a:ln>
          <a:effectLst/>
        </p:spPr>
        <p:txBody>
          <a:bodyPr wrap="none" lIns="0" tIns="0" rIns="0" bIns="0">
            <a:spAutoFit/>
          </a:bodyPr>
          <a:lstStyle/>
          <a:p>
            <a:pPr defTabSz="911399" fontAlgn="base">
              <a:spcBef>
                <a:spcPct val="0"/>
              </a:spcBef>
              <a:spcAft>
                <a:spcPct val="0"/>
              </a:spcAft>
            </a:pPr>
            <a:r>
              <a:rPr lang="en-US" sz="1400" dirty="0">
                <a:solidFill>
                  <a:srgbClr val="808080"/>
                </a:solidFill>
              </a:rPr>
              <a:t>TRACKER</a:t>
            </a:r>
          </a:p>
        </p:txBody>
      </p:sp>
      <p:sp>
        <p:nvSpPr>
          <p:cNvPr id="1032" name="McK 3. Unit of measure" hidden="1"/>
          <p:cNvSpPr txBox="1">
            <a:spLocks noChangeArrowheads="1"/>
          </p:cNvSpPr>
          <p:nvPr/>
        </p:nvSpPr>
        <p:spPr bwMode="auto">
          <a:xfrm>
            <a:off x="121489" y="542615"/>
            <a:ext cx="3730492" cy="219820"/>
          </a:xfrm>
          <a:prstGeom prst="rect">
            <a:avLst/>
          </a:prstGeom>
          <a:noFill/>
          <a:ln w="9525">
            <a:noFill/>
            <a:miter lim="800000"/>
            <a:headEnd/>
            <a:tailEnd/>
          </a:ln>
          <a:effectLst/>
        </p:spPr>
        <p:txBody>
          <a:bodyPr lIns="0" tIns="0" rIns="0" bIns="0">
            <a:spAutoFit/>
          </a:bodyPr>
          <a:lstStyle/>
          <a:p>
            <a:pPr defTabSz="909947" fontAlgn="base">
              <a:spcBef>
                <a:spcPct val="0"/>
              </a:spcBef>
              <a:spcAft>
                <a:spcPct val="0"/>
              </a:spcAft>
            </a:pPr>
            <a:r>
              <a:rPr lang="en-US" sz="1400" dirty="0">
                <a:solidFill>
                  <a:srgbClr val="808080"/>
                </a:solidFill>
              </a:rPr>
              <a:t>Unit of measure</a:t>
            </a:r>
          </a:p>
        </p:txBody>
      </p:sp>
      <p:grpSp>
        <p:nvGrpSpPr>
          <p:cNvPr id="2" name="McK Slide Elements"/>
          <p:cNvGrpSpPr>
            <a:grpSpLocks/>
          </p:cNvGrpSpPr>
          <p:nvPr/>
        </p:nvGrpSpPr>
        <p:grpSpPr bwMode="auto">
          <a:xfrm>
            <a:off x="121489" y="6203623"/>
            <a:ext cx="8722840" cy="518318"/>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w="9525">
              <a:noFill/>
              <a:miter lim="800000"/>
              <a:headEnd/>
              <a:tailEnd/>
            </a:ln>
            <a:effectLst/>
          </p:spPr>
          <p:txBody>
            <a:bodyPr lIns="0" tIns="0" rIns="0" bIns="0" anchor="b">
              <a:spAutoFit/>
            </a:bodyPr>
            <a:lstStyle/>
            <a:p>
              <a:pPr marL="106485" indent="-106485" defTabSz="909947" fontAlgn="base">
                <a:spcBef>
                  <a:spcPct val="0"/>
                </a:spcBef>
                <a:spcAft>
                  <a:spcPct val="0"/>
                </a:spcAft>
              </a:pPr>
              <a:r>
                <a:rPr lang="en-US" sz="1000" dirty="0">
                  <a:solidFill>
                    <a:srgbClr val="000000"/>
                  </a:solidFill>
                </a:rPr>
                <a:t>1 Footnote</a:t>
              </a:r>
            </a:p>
          </p:txBody>
        </p:sp>
        <p:sp>
          <p:nvSpPr>
            <p:cNvPr id="1154" name="McK 5. Source" hidden="1"/>
            <p:cNvSpPr>
              <a:spLocks noChangeArrowheads="1"/>
            </p:cNvSpPr>
            <p:nvPr userDrawn="1"/>
          </p:nvSpPr>
          <p:spPr bwMode="auto">
            <a:xfrm>
              <a:off x="75" y="4054"/>
              <a:ext cx="4323" cy="96"/>
            </a:xfrm>
            <a:prstGeom prst="rect">
              <a:avLst/>
            </a:prstGeom>
            <a:noFill/>
            <a:ln w="9525">
              <a:noFill/>
              <a:miter lim="800000"/>
              <a:headEnd/>
              <a:tailEnd/>
            </a:ln>
            <a:effectLst/>
          </p:spPr>
          <p:txBody>
            <a:bodyPr lIns="0" tIns="0" rIns="0" bIns="0" anchor="ctr">
              <a:spAutoFit/>
            </a:bodyPr>
            <a:lstStyle/>
            <a:p>
              <a:pPr marL="619541" indent="-619541" defTabSz="909947" fontAlgn="base">
                <a:spcBef>
                  <a:spcPct val="0"/>
                </a:spcBef>
                <a:spcAft>
                  <a:spcPct val="0"/>
                </a:spcAft>
                <a:tabLst>
                  <a:tab pos="622765" algn="l"/>
                </a:tabLst>
              </a:pPr>
              <a:r>
                <a:rPr lang="en-US" sz="1000" dirty="0">
                  <a:solidFill>
                    <a:srgbClr val="000000"/>
                  </a:solidFill>
                </a:rPr>
                <a:t>SOURCE: Source</a:t>
              </a:r>
            </a:p>
          </p:txBody>
        </p:sp>
      </p:grpSp>
      <p:grpSp>
        <p:nvGrpSpPr>
          <p:cNvPr id="3" name="ACET" hidden="1"/>
          <p:cNvGrpSpPr>
            <a:grpSpLocks/>
          </p:cNvGrpSpPr>
          <p:nvPr/>
        </p:nvGrpSpPr>
        <p:grpSpPr bwMode="auto">
          <a:xfrm>
            <a:off x="1482165" y="1150019"/>
            <a:ext cx="4350892" cy="518318"/>
            <a:chOff x="915" y="710"/>
            <a:chExt cx="2686" cy="320"/>
          </a:xfrm>
        </p:grpSpPr>
        <p:cxnSp>
          <p:nvCxnSpPr>
            <p:cNvPr id="1273" name="AutoShape 249" hidden="1"/>
            <p:cNvCxnSpPr>
              <a:cxnSpLocks noChangeShapeType="1"/>
              <a:stCxn id="1274" idx="4"/>
              <a:endCxn id="1274" idx="6"/>
            </p:cNvCxnSpPr>
            <p:nvPr/>
          </p:nvCxnSpPr>
          <p:spPr bwMode="auto">
            <a:xfrm>
              <a:off x="915" y="1030"/>
              <a:ext cx="2686" cy="0"/>
            </a:xfrm>
            <a:prstGeom prst="straightConnector1">
              <a:avLst/>
            </a:prstGeom>
            <a:noFill/>
            <a:ln w="9525">
              <a:solidFill>
                <a:schemeClr val="tx1"/>
              </a:solidFill>
              <a:round/>
              <a:headEnd/>
              <a:tailEnd/>
            </a:ln>
            <a:effectLst/>
          </p:spPr>
        </p:cxnSp>
        <p:sp>
          <p:nvSpPr>
            <p:cNvPr id="1274" name="AutoShape 250"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defTabSz="911399" fontAlgn="base">
                <a:spcBef>
                  <a:spcPct val="0"/>
                </a:spcBef>
                <a:spcAft>
                  <a:spcPct val="0"/>
                </a:spcAft>
              </a:pPr>
              <a:r>
                <a:rPr lang="en-US" sz="1600" b="1" dirty="0">
                  <a:solidFill>
                    <a:srgbClr val="000000"/>
                  </a:solidFill>
                </a:rPr>
                <a:t>Title</a:t>
              </a:r>
            </a:p>
            <a:p>
              <a:pPr defTabSz="911399" fontAlgn="base">
                <a:spcBef>
                  <a:spcPct val="0"/>
                </a:spcBef>
                <a:spcAft>
                  <a:spcPct val="0"/>
                </a:spcAft>
              </a:pPr>
              <a:r>
                <a:rPr lang="en-US" sz="1600" dirty="0">
                  <a:solidFill>
                    <a:srgbClr val="808080"/>
                  </a:solidFill>
                </a:rPr>
                <a:t>Unit of measure</a:t>
              </a:r>
            </a:p>
          </p:txBody>
        </p:sp>
      </p:grpSp>
      <p:sp>
        <p:nvSpPr>
          <p:cNvPr id="1304" name="Rectangle 280"/>
          <p:cNvSpPr>
            <a:spLocks noGrp="1" noChangeArrowheads="1"/>
          </p:cNvSpPr>
          <p:nvPr>
            <p:ph type="sldNum" sz="quarter" idx="4"/>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algn="l" defTabSz="911399" fontAlgn="base">
              <a:spcBef>
                <a:spcPct val="0"/>
              </a:spcBef>
              <a:spcAft>
                <a:spcPct val="0"/>
              </a:spcAft>
              <a:defRPr>
                <a:solidFill>
                  <a:srgbClr val="000000"/>
                </a:solidFill>
              </a:defRPr>
            </a:lvl1pPr>
          </a:lstStyle>
          <a:p>
            <a:fld id="{AD83CE83-723F-4F15-B2F7-F4DFD3C9F22A}" type="slidenum">
              <a:rPr lang="en-US" sz="1000" smtClean="0"/>
              <a:pPr/>
              <a:t>‹#›</a:t>
            </a:fld>
            <a:r>
              <a:rPr lang="en-US" sz="1000" dirty="0" smtClean="0"/>
              <a:t> </a:t>
            </a:r>
            <a:endParaRPr lang="en-US" sz="1000" dirty="0"/>
          </a:p>
        </p:txBody>
      </p:sp>
      <p:sp>
        <p:nvSpPr>
          <p:cNvPr id="1306" name="doc id"/>
          <p:cNvSpPr>
            <a:spLocks noChangeArrowheads="1"/>
          </p:cNvSpPr>
          <p:nvPr/>
        </p:nvSpPr>
        <p:spPr bwMode="auto">
          <a:xfrm>
            <a:off x="8246616" y="37255"/>
            <a:ext cx="670614" cy="124720"/>
          </a:xfrm>
          <a:prstGeom prst="rect">
            <a:avLst/>
          </a:prstGeom>
          <a:noFill/>
          <a:ln w="9525">
            <a:noFill/>
            <a:miter lim="800000"/>
            <a:headEnd/>
            <a:tailEnd/>
          </a:ln>
          <a:effectLst/>
        </p:spPr>
        <p:txBody>
          <a:bodyPr wrap="none" lIns="0" tIns="0" rIns="0" bIns="0"/>
          <a:lstStyle/>
          <a:p>
            <a:pPr algn="r" defTabSz="909947" fontAlgn="base">
              <a:spcBef>
                <a:spcPct val="0"/>
              </a:spcBef>
              <a:spcAft>
                <a:spcPct val="0"/>
              </a:spcAft>
            </a:pPr>
            <a:endParaRPr lang="cs-CZ" sz="800" dirty="0">
              <a:solidFill>
                <a:srgbClr val="000000"/>
              </a:solidFill>
            </a:endParaRPr>
          </a:p>
        </p:txBody>
      </p:sp>
      <p:sp>
        <p:nvSpPr>
          <p:cNvPr id="1310" name="Rectangle 286"/>
          <p:cNvSpPr>
            <a:spLocks noGrp="1" noChangeArrowheads="1"/>
          </p:cNvSpPr>
          <p:nvPr>
            <p:ph type="body" idx="1"/>
          </p:nvPr>
        </p:nvSpPr>
        <p:spPr bwMode="auto">
          <a:xfrm>
            <a:off x="1482160" y="1990667"/>
            <a:ext cx="4389768" cy="1247204"/>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2" name="SlideLogoSeparator"/>
          <p:cNvSpPr>
            <a:spLocks noChangeArrowheads="1"/>
          </p:cNvSpPr>
          <p:nvPr>
            <p:custDataLst>
              <p:tags r:id="rId13"/>
            </p:custDataLst>
          </p:nvPr>
        </p:nvSpPr>
        <p:spPr bwMode="auto">
          <a:xfrm>
            <a:off x="8589619" y="6532998"/>
            <a:ext cx="40892" cy="188417"/>
          </a:xfrm>
          <a:prstGeom prst="rect">
            <a:avLst/>
          </a:prstGeom>
          <a:noFill/>
          <a:ln w="9525">
            <a:noFill/>
            <a:miter lim="800000"/>
            <a:headEnd/>
            <a:tailEnd/>
          </a:ln>
          <a:effectLst/>
        </p:spPr>
        <p:txBody>
          <a:bodyPr wrap="none" lIns="0" tIns="0" rIns="0" bIns="0" anchor="ctr">
            <a:spAutoFit/>
          </a:bodyPr>
          <a:lstStyle/>
          <a:p>
            <a:pPr algn="r" defTabSz="909947" fontAlgn="base">
              <a:spcBef>
                <a:spcPct val="0"/>
              </a:spcBef>
              <a:spcAft>
                <a:spcPct val="0"/>
              </a:spcAft>
            </a:pPr>
            <a:r>
              <a:rPr lang="en-US" sz="1200" dirty="0">
                <a:solidFill>
                  <a:srgbClr val="000000"/>
                </a:solidFill>
              </a:rPr>
              <a:t>|</a:t>
            </a: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defTabSz="909947" rtl="0" fontAlgn="base">
        <a:spcBef>
          <a:spcPct val="0"/>
        </a:spcBef>
        <a:spcAft>
          <a:spcPct val="0"/>
        </a:spcAft>
        <a:defRPr sz="1900" b="1">
          <a:solidFill>
            <a:schemeClr val="tx2"/>
          </a:solidFill>
          <a:latin typeface="+mj-lt"/>
          <a:ea typeface="+mj-ea"/>
          <a:cs typeface="+mj-cs"/>
        </a:defRPr>
      </a:lvl1pPr>
      <a:lvl2pPr algn="l" defTabSz="909947" rtl="0" fontAlgn="base">
        <a:spcBef>
          <a:spcPct val="0"/>
        </a:spcBef>
        <a:spcAft>
          <a:spcPct val="0"/>
        </a:spcAft>
        <a:defRPr sz="1900" b="1">
          <a:solidFill>
            <a:schemeClr val="tx2"/>
          </a:solidFill>
          <a:latin typeface="Arial" charset="0"/>
        </a:defRPr>
      </a:lvl2pPr>
      <a:lvl3pPr algn="l" defTabSz="909947" rtl="0" fontAlgn="base">
        <a:spcBef>
          <a:spcPct val="0"/>
        </a:spcBef>
        <a:spcAft>
          <a:spcPct val="0"/>
        </a:spcAft>
        <a:defRPr sz="1900" b="1">
          <a:solidFill>
            <a:schemeClr val="tx2"/>
          </a:solidFill>
          <a:latin typeface="Arial" charset="0"/>
        </a:defRPr>
      </a:lvl3pPr>
      <a:lvl4pPr algn="l" defTabSz="909947" rtl="0" fontAlgn="base">
        <a:spcBef>
          <a:spcPct val="0"/>
        </a:spcBef>
        <a:spcAft>
          <a:spcPct val="0"/>
        </a:spcAft>
        <a:defRPr sz="1900" b="1">
          <a:solidFill>
            <a:schemeClr val="tx2"/>
          </a:solidFill>
          <a:latin typeface="Arial" charset="0"/>
        </a:defRPr>
      </a:lvl4pPr>
      <a:lvl5pPr algn="l" defTabSz="909947" rtl="0" fontAlgn="base">
        <a:spcBef>
          <a:spcPct val="0"/>
        </a:spcBef>
        <a:spcAft>
          <a:spcPct val="0"/>
        </a:spcAft>
        <a:defRPr sz="1900" b="1">
          <a:solidFill>
            <a:schemeClr val="tx2"/>
          </a:solidFill>
          <a:latin typeface="Arial" charset="0"/>
        </a:defRPr>
      </a:lvl5pPr>
      <a:lvl6pPr marL="464631" algn="l" defTabSz="909947" rtl="0" fontAlgn="base">
        <a:spcBef>
          <a:spcPct val="0"/>
        </a:spcBef>
        <a:spcAft>
          <a:spcPct val="0"/>
        </a:spcAft>
        <a:defRPr sz="1900" b="1">
          <a:solidFill>
            <a:schemeClr val="tx2"/>
          </a:solidFill>
          <a:latin typeface="Arial" charset="0"/>
        </a:defRPr>
      </a:lvl6pPr>
      <a:lvl7pPr marL="929306" algn="l" defTabSz="909947" rtl="0" fontAlgn="base">
        <a:spcBef>
          <a:spcPct val="0"/>
        </a:spcBef>
        <a:spcAft>
          <a:spcPct val="0"/>
        </a:spcAft>
        <a:defRPr sz="1900" b="1">
          <a:solidFill>
            <a:schemeClr val="tx2"/>
          </a:solidFill>
          <a:latin typeface="Arial" charset="0"/>
        </a:defRPr>
      </a:lvl7pPr>
      <a:lvl8pPr marL="1393965" algn="l" defTabSz="909947" rtl="0" fontAlgn="base">
        <a:spcBef>
          <a:spcPct val="0"/>
        </a:spcBef>
        <a:spcAft>
          <a:spcPct val="0"/>
        </a:spcAft>
        <a:defRPr sz="1900" b="1">
          <a:solidFill>
            <a:schemeClr val="tx2"/>
          </a:solidFill>
          <a:latin typeface="Arial" charset="0"/>
        </a:defRPr>
      </a:lvl8pPr>
      <a:lvl9pPr marL="1858618" algn="l" defTabSz="909947" rtl="0" fontAlgn="base">
        <a:spcBef>
          <a:spcPct val="0"/>
        </a:spcBef>
        <a:spcAft>
          <a:spcPct val="0"/>
        </a:spcAft>
        <a:defRPr sz="1900" b="1">
          <a:solidFill>
            <a:schemeClr val="tx2"/>
          </a:solidFill>
          <a:latin typeface="Arial" charset="0"/>
        </a:defRPr>
      </a:lvl9pPr>
    </p:titleStyle>
    <p:bodyStyle>
      <a:lvl1pPr algn="l" defTabSz="909947" rtl="0" fontAlgn="base">
        <a:spcBef>
          <a:spcPct val="0"/>
        </a:spcBef>
        <a:spcAft>
          <a:spcPct val="0"/>
        </a:spcAft>
        <a:buClr>
          <a:schemeClr val="tx2"/>
        </a:buClr>
        <a:defRPr sz="1600">
          <a:solidFill>
            <a:schemeClr val="tx1"/>
          </a:solidFill>
          <a:latin typeface="+mn-lt"/>
          <a:ea typeface="+mn-ea"/>
          <a:cs typeface="+mn-cs"/>
        </a:defRPr>
      </a:lvl1pPr>
      <a:lvl2pPr marL="196834" indent="-195222" algn="l" defTabSz="909947" rtl="0" fontAlgn="base">
        <a:spcBef>
          <a:spcPct val="0"/>
        </a:spcBef>
        <a:spcAft>
          <a:spcPct val="0"/>
        </a:spcAft>
        <a:buClr>
          <a:schemeClr val="tx2"/>
        </a:buClr>
        <a:buSzPct val="125000"/>
        <a:buFont typeface="Arial" charset="0"/>
        <a:buChar char="▪"/>
        <a:defRPr sz="1600">
          <a:solidFill>
            <a:schemeClr val="tx1"/>
          </a:solidFill>
          <a:latin typeface="+mn-lt"/>
        </a:defRPr>
      </a:lvl2pPr>
      <a:lvl3pPr marL="464631" indent="-266210" algn="l" defTabSz="909947" rtl="0" fontAlgn="base">
        <a:spcBef>
          <a:spcPct val="0"/>
        </a:spcBef>
        <a:spcAft>
          <a:spcPct val="0"/>
        </a:spcAft>
        <a:buClr>
          <a:schemeClr val="tx2"/>
        </a:buClr>
        <a:buSzPct val="120000"/>
        <a:buFont typeface="Arial" charset="0"/>
        <a:buChar char="–"/>
        <a:defRPr sz="1600">
          <a:solidFill>
            <a:schemeClr val="tx1"/>
          </a:solidFill>
          <a:latin typeface="+mn-lt"/>
        </a:defRPr>
      </a:lvl3pPr>
      <a:lvl4pPr marL="624381" indent="-158116" algn="l" defTabSz="909947" rtl="0" fontAlgn="base">
        <a:spcBef>
          <a:spcPct val="0"/>
        </a:spcBef>
        <a:spcAft>
          <a:spcPct val="0"/>
        </a:spcAft>
        <a:buClr>
          <a:schemeClr val="tx2"/>
        </a:buClr>
        <a:buSzPct val="120000"/>
        <a:buFont typeface="Arial" charset="0"/>
        <a:buChar char="▫"/>
        <a:defRPr sz="1600">
          <a:solidFill>
            <a:schemeClr val="tx1"/>
          </a:solidFill>
          <a:latin typeface="+mn-lt"/>
        </a:defRPr>
      </a:lvl4pPr>
      <a:lvl5pPr marL="758291" indent="-132297" algn="l" defTabSz="909947" rtl="0" fontAlgn="base">
        <a:spcBef>
          <a:spcPct val="0"/>
        </a:spcBef>
        <a:spcAft>
          <a:spcPct val="0"/>
        </a:spcAft>
        <a:buClr>
          <a:schemeClr val="tx2"/>
        </a:buClr>
        <a:buSzPct val="89000"/>
        <a:buFont typeface="Arial" charset="0"/>
        <a:buChar char="-"/>
        <a:defRPr sz="1600">
          <a:solidFill>
            <a:schemeClr val="tx1"/>
          </a:solidFill>
          <a:latin typeface="+mn-lt"/>
        </a:defRPr>
      </a:lvl5pPr>
      <a:lvl6pPr marL="1222947" indent="-132297" algn="l" defTabSz="909947" rtl="0" fontAlgn="base">
        <a:spcBef>
          <a:spcPct val="0"/>
        </a:spcBef>
        <a:spcAft>
          <a:spcPct val="0"/>
        </a:spcAft>
        <a:buClr>
          <a:schemeClr val="tx2"/>
        </a:buClr>
        <a:buSzPct val="89000"/>
        <a:buFont typeface="Arial" charset="0"/>
        <a:buChar char="-"/>
        <a:defRPr sz="1600">
          <a:solidFill>
            <a:schemeClr val="tx1"/>
          </a:solidFill>
          <a:latin typeface="+mn-lt"/>
        </a:defRPr>
      </a:lvl6pPr>
      <a:lvl7pPr marL="1687602" indent="-132297" algn="l" defTabSz="909947" rtl="0" fontAlgn="base">
        <a:spcBef>
          <a:spcPct val="0"/>
        </a:spcBef>
        <a:spcAft>
          <a:spcPct val="0"/>
        </a:spcAft>
        <a:buClr>
          <a:schemeClr val="tx2"/>
        </a:buClr>
        <a:buSzPct val="89000"/>
        <a:buFont typeface="Arial" charset="0"/>
        <a:buChar char="-"/>
        <a:defRPr sz="1600">
          <a:solidFill>
            <a:schemeClr val="tx1"/>
          </a:solidFill>
          <a:latin typeface="+mn-lt"/>
        </a:defRPr>
      </a:lvl7pPr>
      <a:lvl8pPr marL="2152258" indent="-132297" algn="l" defTabSz="909947" rtl="0" fontAlgn="base">
        <a:spcBef>
          <a:spcPct val="0"/>
        </a:spcBef>
        <a:spcAft>
          <a:spcPct val="0"/>
        </a:spcAft>
        <a:buClr>
          <a:schemeClr val="tx2"/>
        </a:buClr>
        <a:buSzPct val="89000"/>
        <a:buFont typeface="Arial" charset="0"/>
        <a:buChar char="-"/>
        <a:defRPr sz="1600">
          <a:solidFill>
            <a:schemeClr val="tx1"/>
          </a:solidFill>
          <a:latin typeface="+mn-lt"/>
        </a:defRPr>
      </a:lvl8pPr>
      <a:lvl9pPr marL="2616912" indent="-132297" algn="l" defTabSz="909947"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29306" rtl="0" eaLnBrk="1" latinLnBrk="0" hangingPunct="1">
        <a:defRPr sz="1800" kern="1200">
          <a:solidFill>
            <a:schemeClr val="tx1"/>
          </a:solidFill>
          <a:latin typeface="+mn-lt"/>
          <a:ea typeface="+mn-ea"/>
          <a:cs typeface="+mn-cs"/>
        </a:defRPr>
      </a:lvl1pPr>
      <a:lvl2pPr marL="464631" algn="l" defTabSz="929306" rtl="0" eaLnBrk="1" latinLnBrk="0" hangingPunct="1">
        <a:defRPr sz="1800" kern="1200">
          <a:solidFill>
            <a:schemeClr val="tx1"/>
          </a:solidFill>
          <a:latin typeface="+mn-lt"/>
          <a:ea typeface="+mn-ea"/>
          <a:cs typeface="+mn-cs"/>
        </a:defRPr>
      </a:lvl2pPr>
      <a:lvl3pPr marL="929306" algn="l" defTabSz="929306" rtl="0" eaLnBrk="1" latinLnBrk="0" hangingPunct="1">
        <a:defRPr sz="1800" kern="1200">
          <a:solidFill>
            <a:schemeClr val="tx1"/>
          </a:solidFill>
          <a:latin typeface="+mn-lt"/>
          <a:ea typeface="+mn-ea"/>
          <a:cs typeface="+mn-cs"/>
        </a:defRPr>
      </a:lvl3pPr>
      <a:lvl4pPr marL="1393965" algn="l" defTabSz="929306" rtl="0" eaLnBrk="1" latinLnBrk="0" hangingPunct="1">
        <a:defRPr sz="1800" kern="1200">
          <a:solidFill>
            <a:schemeClr val="tx1"/>
          </a:solidFill>
          <a:latin typeface="+mn-lt"/>
          <a:ea typeface="+mn-ea"/>
          <a:cs typeface="+mn-cs"/>
        </a:defRPr>
      </a:lvl4pPr>
      <a:lvl5pPr marL="1858618" algn="l" defTabSz="929306" rtl="0" eaLnBrk="1" latinLnBrk="0" hangingPunct="1">
        <a:defRPr sz="1800" kern="1200">
          <a:solidFill>
            <a:schemeClr val="tx1"/>
          </a:solidFill>
          <a:latin typeface="+mn-lt"/>
          <a:ea typeface="+mn-ea"/>
          <a:cs typeface="+mn-cs"/>
        </a:defRPr>
      </a:lvl5pPr>
      <a:lvl6pPr marL="2323277" algn="l" defTabSz="929306" rtl="0" eaLnBrk="1" latinLnBrk="0" hangingPunct="1">
        <a:defRPr sz="1800" kern="1200">
          <a:solidFill>
            <a:schemeClr val="tx1"/>
          </a:solidFill>
          <a:latin typeface="+mn-lt"/>
          <a:ea typeface="+mn-ea"/>
          <a:cs typeface="+mn-cs"/>
        </a:defRPr>
      </a:lvl6pPr>
      <a:lvl7pPr marL="2787930" algn="l" defTabSz="929306" rtl="0" eaLnBrk="1" latinLnBrk="0" hangingPunct="1">
        <a:defRPr sz="1800" kern="1200">
          <a:solidFill>
            <a:schemeClr val="tx1"/>
          </a:solidFill>
          <a:latin typeface="+mn-lt"/>
          <a:ea typeface="+mn-ea"/>
          <a:cs typeface="+mn-cs"/>
        </a:defRPr>
      </a:lvl7pPr>
      <a:lvl8pPr marL="3252586" algn="l" defTabSz="929306" rtl="0" eaLnBrk="1" latinLnBrk="0" hangingPunct="1">
        <a:defRPr sz="1800" kern="1200">
          <a:solidFill>
            <a:schemeClr val="tx1"/>
          </a:solidFill>
          <a:latin typeface="+mn-lt"/>
          <a:ea typeface="+mn-ea"/>
          <a:cs typeface="+mn-cs"/>
        </a:defRPr>
      </a:lvl8pPr>
      <a:lvl9pPr marL="3717241" algn="l" defTabSz="929306"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210" name="McK 2. Slide Title"/>
          <p:cNvSpPr>
            <a:spLocks noGrp="1" noChangeArrowheads="1"/>
          </p:cNvSpPr>
          <p:nvPr>
            <p:ph type="title"/>
          </p:nvPr>
        </p:nvSpPr>
        <p:spPr bwMode="auto">
          <a:xfrm>
            <a:off x="121518" y="234890"/>
            <a:ext cx="8794113" cy="298327"/>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1076" name="McK 1. On-page tracker" hidden="1"/>
          <p:cNvSpPr>
            <a:spLocks noChangeArrowheads="1"/>
          </p:cNvSpPr>
          <p:nvPr/>
        </p:nvSpPr>
        <p:spPr bwMode="auto">
          <a:xfrm>
            <a:off x="121488" y="27537"/>
            <a:ext cx="876714" cy="219820"/>
          </a:xfrm>
          <a:prstGeom prst="rect">
            <a:avLst/>
          </a:prstGeom>
          <a:noFill/>
          <a:ln w="9525">
            <a:noFill/>
            <a:miter lim="800000"/>
            <a:headEnd/>
            <a:tailEnd/>
          </a:ln>
          <a:effectLst/>
        </p:spPr>
        <p:txBody>
          <a:bodyPr wrap="none" lIns="0" tIns="0" rIns="0" bIns="0">
            <a:spAutoFit/>
          </a:bodyPr>
          <a:lstStyle/>
          <a:p>
            <a:pPr defTabSz="912174" fontAlgn="base">
              <a:spcBef>
                <a:spcPct val="0"/>
              </a:spcBef>
              <a:spcAft>
                <a:spcPct val="0"/>
              </a:spcAft>
              <a:defRPr/>
            </a:pPr>
            <a:r>
              <a:rPr lang="en-US" sz="1400" dirty="0">
                <a:solidFill>
                  <a:srgbClr val="808080"/>
                </a:solidFill>
              </a:rPr>
              <a:t>TRACKER</a:t>
            </a:r>
          </a:p>
        </p:txBody>
      </p:sp>
      <p:sp>
        <p:nvSpPr>
          <p:cNvPr id="1032" name="McK 3. Unit of measure" hidden="1"/>
          <p:cNvSpPr txBox="1">
            <a:spLocks noChangeArrowheads="1"/>
          </p:cNvSpPr>
          <p:nvPr/>
        </p:nvSpPr>
        <p:spPr bwMode="auto">
          <a:xfrm>
            <a:off x="121489" y="542615"/>
            <a:ext cx="3730492" cy="219820"/>
          </a:xfrm>
          <a:prstGeom prst="rect">
            <a:avLst/>
          </a:prstGeom>
          <a:noFill/>
          <a:ln w="9525">
            <a:noFill/>
            <a:miter lim="800000"/>
            <a:headEnd/>
            <a:tailEnd/>
          </a:ln>
          <a:effectLst/>
        </p:spPr>
        <p:txBody>
          <a:bodyPr lIns="0" tIns="0" rIns="0" bIns="0">
            <a:spAutoFit/>
          </a:bodyPr>
          <a:lstStyle/>
          <a:p>
            <a:pPr defTabSz="910817" fontAlgn="base">
              <a:spcBef>
                <a:spcPct val="0"/>
              </a:spcBef>
              <a:spcAft>
                <a:spcPct val="0"/>
              </a:spcAft>
              <a:defRPr/>
            </a:pPr>
            <a:r>
              <a:rPr lang="en-US" sz="1400" dirty="0">
                <a:solidFill>
                  <a:srgbClr val="808080"/>
                </a:solidFill>
              </a:rPr>
              <a:t>Unit of measure</a:t>
            </a:r>
          </a:p>
        </p:txBody>
      </p:sp>
      <p:grpSp>
        <p:nvGrpSpPr>
          <p:cNvPr id="2" name="McK Slide Elements"/>
          <p:cNvGrpSpPr>
            <a:grpSpLocks/>
          </p:cNvGrpSpPr>
          <p:nvPr userDrawn="1"/>
        </p:nvGrpSpPr>
        <p:grpSpPr bwMode="auto">
          <a:xfrm>
            <a:off x="121489" y="6203623"/>
            <a:ext cx="8722840" cy="518318"/>
            <a:chOff x="75" y="3830"/>
            <a:chExt cx="5385" cy="320"/>
          </a:xfrm>
        </p:grpSpPr>
        <p:sp>
          <p:nvSpPr>
            <p:cNvPr id="1151" name="McK 4. Footnote" hidden="1"/>
            <p:cNvSpPr txBox="1">
              <a:spLocks noChangeArrowheads="1"/>
            </p:cNvSpPr>
            <p:nvPr userDrawn="1"/>
          </p:nvSpPr>
          <p:spPr bwMode="auto">
            <a:xfrm>
              <a:off x="75" y="3830"/>
              <a:ext cx="5385" cy="96"/>
            </a:xfrm>
            <a:prstGeom prst="rect">
              <a:avLst/>
            </a:prstGeom>
            <a:noFill/>
            <a:ln w="9525">
              <a:noFill/>
              <a:miter lim="800000"/>
              <a:headEnd/>
              <a:tailEnd/>
            </a:ln>
            <a:effectLst/>
          </p:spPr>
          <p:txBody>
            <a:bodyPr lIns="0" tIns="0" rIns="0" bIns="0" anchor="b">
              <a:spAutoFit/>
            </a:bodyPr>
            <a:lstStyle/>
            <a:p>
              <a:pPr marL="106586" indent="-106586" defTabSz="910817" fontAlgn="base">
                <a:spcBef>
                  <a:spcPct val="0"/>
                </a:spcBef>
                <a:spcAft>
                  <a:spcPct val="0"/>
                </a:spcAft>
                <a:defRPr/>
              </a:pPr>
              <a:r>
                <a:rPr lang="en-US" sz="1000" dirty="0">
                  <a:solidFill>
                    <a:srgbClr val="000000"/>
                  </a:solidFill>
                </a:rPr>
                <a:t>1 Footnote</a:t>
              </a:r>
            </a:p>
          </p:txBody>
        </p:sp>
        <p:sp>
          <p:nvSpPr>
            <p:cNvPr id="1154" name="McK 5. Source" hidden="1"/>
            <p:cNvSpPr>
              <a:spLocks noChangeArrowheads="1"/>
            </p:cNvSpPr>
            <p:nvPr userDrawn="1"/>
          </p:nvSpPr>
          <p:spPr bwMode="auto">
            <a:xfrm>
              <a:off x="75" y="4054"/>
              <a:ext cx="4323" cy="96"/>
            </a:xfrm>
            <a:prstGeom prst="rect">
              <a:avLst/>
            </a:prstGeom>
            <a:noFill/>
            <a:ln w="9525">
              <a:noFill/>
              <a:miter lim="800000"/>
              <a:headEnd/>
              <a:tailEnd/>
            </a:ln>
            <a:effectLst/>
          </p:spPr>
          <p:txBody>
            <a:bodyPr lIns="0" tIns="0" rIns="0" bIns="0" anchor="ctr">
              <a:spAutoFit/>
            </a:bodyPr>
            <a:lstStyle/>
            <a:p>
              <a:pPr marL="620132" indent="-620132" defTabSz="910817" fontAlgn="base">
                <a:spcBef>
                  <a:spcPct val="0"/>
                </a:spcBef>
                <a:spcAft>
                  <a:spcPct val="0"/>
                </a:spcAft>
                <a:tabLst>
                  <a:tab pos="623360" algn="l"/>
                </a:tabLst>
                <a:defRPr/>
              </a:pPr>
              <a:r>
                <a:rPr lang="en-US" sz="1000" dirty="0">
                  <a:solidFill>
                    <a:srgbClr val="000000"/>
                  </a:solidFill>
                </a:rPr>
                <a:t>SOURCE: Source</a:t>
              </a:r>
            </a:p>
          </p:txBody>
        </p:sp>
      </p:grpSp>
      <p:grpSp>
        <p:nvGrpSpPr>
          <p:cNvPr id="3" name="ACET" hidden="1"/>
          <p:cNvGrpSpPr>
            <a:grpSpLocks/>
          </p:cNvGrpSpPr>
          <p:nvPr/>
        </p:nvGrpSpPr>
        <p:grpSpPr bwMode="auto">
          <a:xfrm>
            <a:off x="1482165" y="1150019"/>
            <a:ext cx="4350892" cy="518318"/>
            <a:chOff x="915" y="710"/>
            <a:chExt cx="2686" cy="320"/>
          </a:xfrm>
        </p:grpSpPr>
        <p:cxnSp>
          <p:nvCxnSpPr>
            <p:cNvPr id="94220" name="AutoShape 249" hidden="1"/>
            <p:cNvCxnSpPr>
              <a:cxnSpLocks noChangeShapeType="1"/>
              <a:stCxn id="1274" idx="4"/>
              <a:endCxn id="1274" idx="6"/>
            </p:cNvCxnSpPr>
            <p:nvPr/>
          </p:nvCxnSpPr>
          <p:spPr bwMode="auto">
            <a:xfrm>
              <a:off x="915" y="1030"/>
              <a:ext cx="2686" cy="0"/>
            </a:xfrm>
            <a:prstGeom prst="straightConnector1">
              <a:avLst/>
            </a:prstGeom>
            <a:noFill/>
            <a:ln w="9525">
              <a:solidFill>
                <a:schemeClr val="tx1"/>
              </a:solidFill>
              <a:round/>
              <a:headEnd/>
              <a:tailEnd/>
            </a:ln>
          </p:spPr>
        </p:cxnSp>
        <p:sp>
          <p:nvSpPr>
            <p:cNvPr id="1274" name="AutoShape 250"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8" anchor="b">
              <a:spAutoFit/>
            </a:bodyPr>
            <a:lstStyle/>
            <a:p>
              <a:pPr defTabSz="912174" fontAlgn="base">
                <a:spcBef>
                  <a:spcPct val="0"/>
                </a:spcBef>
                <a:spcAft>
                  <a:spcPct val="0"/>
                </a:spcAft>
                <a:defRPr/>
              </a:pPr>
              <a:r>
                <a:rPr lang="en-US" sz="1600" b="1" dirty="0">
                  <a:solidFill>
                    <a:srgbClr val="000000"/>
                  </a:solidFill>
                </a:rPr>
                <a:t>Title</a:t>
              </a:r>
            </a:p>
            <a:p>
              <a:pPr defTabSz="912174" fontAlgn="base">
                <a:spcBef>
                  <a:spcPct val="0"/>
                </a:spcBef>
                <a:spcAft>
                  <a:spcPct val="0"/>
                </a:spcAft>
                <a:defRPr/>
              </a:pPr>
              <a:r>
                <a:rPr lang="en-US" sz="1600" dirty="0">
                  <a:solidFill>
                    <a:srgbClr val="808080"/>
                  </a:solidFill>
                </a:rPr>
                <a:t>Unit of measure</a:t>
              </a:r>
            </a:p>
          </p:txBody>
        </p:sp>
      </p:grpSp>
      <p:sp>
        <p:nvSpPr>
          <p:cNvPr id="1304" name="Rectangle 280"/>
          <p:cNvSpPr>
            <a:spLocks noGrp="1" noChangeArrowheads="1"/>
          </p:cNvSpPr>
          <p:nvPr>
            <p:ph type="sldNum" sz="quarter" idx="4"/>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lvl1pPr defTabSz="912174" fontAlgn="base">
              <a:spcBef>
                <a:spcPct val="0"/>
              </a:spcBef>
              <a:spcAft>
                <a:spcPct val="0"/>
              </a:spcAft>
              <a:defRPr sz="1000">
                <a:solidFill>
                  <a:srgbClr val="000000"/>
                </a:solidFill>
              </a:defRPr>
            </a:lvl1pPr>
          </a:lstStyle>
          <a:p>
            <a:pPr>
              <a:defRPr/>
            </a:pPr>
            <a:fld id="{FCA9008A-5548-471E-9F2B-5FFB5BDC21EE}" type="slidenum">
              <a:rPr lang="en-US" smtClean="0"/>
              <a:pPr>
                <a:defRPr/>
              </a:pPr>
              <a:t>‹#›</a:t>
            </a:fld>
            <a:r>
              <a:rPr lang="en-US" dirty="0" smtClean="0"/>
              <a:t> </a:t>
            </a:r>
            <a:endParaRPr lang="en-US" dirty="0"/>
          </a:p>
        </p:txBody>
      </p:sp>
      <p:sp>
        <p:nvSpPr>
          <p:cNvPr id="1308" name="Working Draft" hidden="1"/>
          <p:cNvSpPr txBox="1">
            <a:spLocks noChangeArrowheads="1"/>
          </p:cNvSpPr>
          <p:nvPr/>
        </p:nvSpPr>
        <p:spPr bwMode="auto">
          <a:xfrm rot="5400000">
            <a:off x="8104929" y="2877503"/>
            <a:ext cx="1935596" cy="93951"/>
          </a:xfrm>
          <a:prstGeom prst="rect">
            <a:avLst/>
          </a:prstGeom>
          <a:noFill/>
          <a:ln w="9525">
            <a:noFill/>
            <a:miter lim="800000"/>
            <a:headEnd/>
            <a:tailEnd/>
          </a:ln>
          <a:effectLst/>
        </p:spPr>
        <p:txBody>
          <a:bodyPr wrap="none" lIns="0" tIns="0" rIns="0" bIns="0">
            <a:spAutoFit/>
          </a:bodyPr>
          <a:lstStyle/>
          <a:p>
            <a:pPr defTabSz="912174" fontAlgn="base">
              <a:spcBef>
                <a:spcPct val="0"/>
              </a:spcBef>
              <a:spcAft>
                <a:spcPct val="0"/>
              </a:spcAft>
            </a:pPr>
            <a:r>
              <a:rPr lang="en-GB" sz="600" dirty="0">
                <a:solidFill>
                  <a:srgbClr val="000000"/>
                </a:solidFill>
              </a:rPr>
              <a:t>Last Modified 04/08/2011 14:07:09 GMT Standard Time</a:t>
            </a:r>
            <a:endParaRPr lang="en-US" sz="1600" dirty="0">
              <a:solidFill>
                <a:srgbClr val="000000"/>
              </a:solidFill>
            </a:endParaRPr>
          </a:p>
        </p:txBody>
      </p:sp>
      <p:sp>
        <p:nvSpPr>
          <p:cNvPr id="1309" name="Printed" hidden="1"/>
          <p:cNvSpPr txBox="1">
            <a:spLocks noChangeArrowheads="1"/>
          </p:cNvSpPr>
          <p:nvPr/>
        </p:nvSpPr>
        <p:spPr bwMode="auto">
          <a:xfrm rot="5400000">
            <a:off x="8576304" y="4306118"/>
            <a:ext cx="992903" cy="93951"/>
          </a:xfrm>
          <a:prstGeom prst="rect">
            <a:avLst/>
          </a:prstGeom>
          <a:noFill/>
          <a:ln w="9525">
            <a:noFill/>
            <a:miter lim="800000"/>
            <a:headEnd/>
            <a:tailEnd/>
          </a:ln>
          <a:effectLst/>
        </p:spPr>
        <p:txBody>
          <a:bodyPr wrap="none" lIns="0" tIns="0" rIns="0" bIns="0">
            <a:spAutoFit/>
          </a:bodyPr>
          <a:lstStyle/>
          <a:p>
            <a:pPr defTabSz="912174" fontAlgn="base">
              <a:spcBef>
                <a:spcPct val="0"/>
              </a:spcBef>
              <a:spcAft>
                <a:spcPct val="0"/>
              </a:spcAft>
            </a:pPr>
            <a:r>
              <a:rPr lang="en-US" sz="600" dirty="0">
                <a:solidFill>
                  <a:srgbClr val="000000"/>
                </a:solidFill>
              </a:rPr>
              <a:t>Printed 03/08/2011 14:06:16</a:t>
            </a:r>
            <a:endParaRPr lang="en-US" sz="1600" dirty="0">
              <a:solidFill>
                <a:srgbClr val="000000"/>
              </a:solidFill>
            </a:endParaRPr>
          </a:p>
        </p:txBody>
      </p:sp>
      <p:sp>
        <p:nvSpPr>
          <p:cNvPr id="94218" name="Rectangle 286"/>
          <p:cNvSpPr>
            <a:spLocks noGrp="1" noChangeArrowheads="1"/>
          </p:cNvSpPr>
          <p:nvPr>
            <p:ph type="body" idx="1"/>
          </p:nvPr>
        </p:nvSpPr>
        <p:spPr bwMode="auto">
          <a:xfrm>
            <a:off x="1482160" y="1990667"/>
            <a:ext cx="4389768" cy="124720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9" name="doc id"/>
          <p:cNvSpPr>
            <a:spLocks noChangeArrowheads="1"/>
          </p:cNvSpPr>
          <p:nvPr/>
        </p:nvSpPr>
        <p:spPr bwMode="auto">
          <a:xfrm>
            <a:off x="8246616" y="37255"/>
            <a:ext cx="670614" cy="124720"/>
          </a:xfrm>
          <a:prstGeom prst="rect">
            <a:avLst/>
          </a:prstGeom>
          <a:noFill/>
          <a:ln w="9525">
            <a:noFill/>
            <a:miter lim="800000"/>
            <a:headEnd/>
            <a:tailEnd/>
          </a:ln>
          <a:effectLst/>
        </p:spPr>
        <p:txBody>
          <a:bodyPr wrap="none" lIns="0" tIns="0" rIns="0" bIns="0"/>
          <a:lstStyle/>
          <a:p>
            <a:pPr algn="r" defTabSz="910817" fontAlgn="base">
              <a:spcBef>
                <a:spcPct val="0"/>
              </a:spcBef>
              <a:spcAft>
                <a:spcPct val="0"/>
              </a:spcAft>
              <a:defRPr/>
            </a:pPr>
            <a:endParaRPr lang="en-GB" sz="8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defTabSz="910817" rtl="0" eaLnBrk="0" fontAlgn="base" hangingPunct="0">
        <a:spcBef>
          <a:spcPct val="0"/>
        </a:spcBef>
        <a:spcAft>
          <a:spcPct val="0"/>
        </a:spcAft>
        <a:defRPr sz="1900" b="1">
          <a:solidFill>
            <a:schemeClr val="tx2"/>
          </a:solidFill>
          <a:latin typeface="+mj-lt"/>
          <a:ea typeface="+mj-ea"/>
          <a:cs typeface="+mj-cs"/>
        </a:defRPr>
      </a:lvl1pPr>
      <a:lvl2pPr algn="l" defTabSz="910817" rtl="0" eaLnBrk="0" fontAlgn="base" hangingPunct="0">
        <a:spcBef>
          <a:spcPct val="0"/>
        </a:spcBef>
        <a:spcAft>
          <a:spcPct val="0"/>
        </a:spcAft>
        <a:defRPr sz="1900" b="1">
          <a:solidFill>
            <a:schemeClr val="tx2"/>
          </a:solidFill>
          <a:latin typeface="Arial" charset="0"/>
        </a:defRPr>
      </a:lvl2pPr>
      <a:lvl3pPr algn="l" defTabSz="910817" rtl="0" eaLnBrk="0" fontAlgn="base" hangingPunct="0">
        <a:spcBef>
          <a:spcPct val="0"/>
        </a:spcBef>
        <a:spcAft>
          <a:spcPct val="0"/>
        </a:spcAft>
        <a:defRPr sz="1900" b="1">
          <a:solidFill>
            <a:schemeClr val="tx2"/>
          </a:solidFill>
          <a:latin typeface="Arial" charset="0"/>
        </a:defRPr>
      </a:lvl3pPr>
      <a:lvl4pPr algn="l" defTabSz="910817" rtl="0" eaLnBrk="0" fontAlgn="base" hangingPunct="0">
        <a:spcBef>
          <a:spcPct val="0"/>
        </a:spcBef>
        <a:spcAft>
          <a:spcPct val="0"/>
        </a:spcAft>
        <a:defRPr sz="1900" b="1">
          <a:solidFill>
            <a:schemeClr val="tx2"/>
          </a:solidFill>
          <a:latin typeface="Arial" charset="0"/>
        </a:defRPr>
      </a:lvl4pPr>
      <a:lvl5pPr algn="l" defTabSz="910817" rtl="0" eaLnBrk="0" fontAlgn="base" hangingPunct="0">
        <a:spcBef>
          <a:spcPct val="0"/>
        </a:spcBef>
        <a:spcAft>
          <a:spcPct val="0"/>
        </a:spcAft>
        <a:defRPr sz="1900" b="1">
          <a:solidFill>
            <a:schemeClr val="tx2"/>
          </a:solidFill>
          <a:latin typeface="Arial" charset="0"/>
        </a:defRPr>
      </a:lvl5pPr>
      <a:lvl6pPr marL="465081" algn="l" defTabSz="910817" rtl="0" fontAlgn="base">
        <a:spcBef>
          <a:spcPct val="0"/>
        </a:spcBef>
        <a:spcAft>
          <a:spcPct val="0"/>
        </a:spcAft>
        <a:defRPr sz="1900" b="1">
          <a:solidFill>
            <a:schemeClr val="tx2"/>
          </a:solidFill>
          <a:latin typeface="Arial" charset="0"/>
        </a:defRPr>
      </a:lvl6pPr>
      <a:lvl7pPr marL="930195" algn="l" defTabSz="910817" rtl="0" fontAlgn="base">
        <a:spcBef>
          <a:spcPct val="0"/>
        </a:spcBef>
        <a:spcAft>
          <a:spcPct val="0"/>
        </a:spcAft>
        <a:defRPr sz="1900" b="1">
          <a:solidFill>
            <a:schemeClr val="tx2"/>
          </a:solidFill>
          <a:latin typeface="Arial" charset="0"/>
        </a:defRPr>
      </a:lvl7pPr>
      <a:lvl8pPr marL="1395297" algn="l" defTabSz="910817" rtl="0" fontAlgn="base">
        <a:spcBef>
          <a:spcPct val="0"/>
        </a:spcBef>
        <a:spcAft>
          <a:spcPct val="0"/>
        </a:spcAft>
        <a:defRPr sz="1900" b="1">
          <a:solidFill>
            <a:schemeClr val="tx2"/>
          </a:solidFill>
          <a:latin typeface="Arial" charset="0"/>
        </a:defRPr>
      </a:lvl8pPr>
      <a:lvl9pPr marL="1860391" algn="l" defTabSz="910817" rtl="0" fontAlgn="base">
        <a:spcBef>
          <a:spcPct val="0"/>
        </a:spcBef>
        <a:spcAft>
          <a:spcPct val="0"/>
        </a:spcAft>
        <a:defRPr sz="1900" b="1">
          <a:solidFill>
            <a:schemeClr val="tx2"/>
          </a:solidFill>
          <a:latin typeface="Arial" charset="0"/>
        </a:defRPr>
      </a:lvl9pPr>
    </p:titleStyle>
    <p:bodyStyle>
      <a:lvl1pPr marL="348823" indent="-348823" algn="l" defTabSz="910817" rtl="0" eaLnBrk="0" fontAlgn="base" hangingPunct="0">
        <a:spcBef>
          <a:spcPct val="0"/>
        </a:spcBef>
        <a:spcAft>
          <a:spcPct val="0"/>
        </a:spcAft>
        <a:buClr>
          <a:schemeClr val="tx2"/>
        </a:buClr>
        <a:defRPr sz="1600">
          <a:solidFill>
            <a:schemeClr val="tx1"/>
          </a:solidFill>
          <a:latin typeface="+mn-lt"/>
          <a:ea typeface="+mn-ea"/>
          <a:cs typeface="+mn-cs"/>
        </a:defRPr>
      </a:lvl1pPr>
      <a:lvl2pPr marL="197021" indent="-195408" algn="l" defTabSz="910817" rtl="0" eaLnBrk="0" fontAlgn="base" hangingPunct="0">
        <a:spcBef>
          <a:spcPct val="0"/>
        </a:spcBef>
        <a:spcAft>
          <a:spcPct val="0"/>
        </a:spcAft>
        <a:buClr>
          <a:schemeClr val="tx2"/>
        </a:buClr>
        <a:buSzPct val="125000"/>
        <a:buFont typeface="Arial" charset="0"/>
        <a:buChar char="▪"/>
        <a:defRPr sz="1600">
          <a:solidFill>
            <a:schemeClr val="tx1"/>
          </a:solidFill>
          <a:latin typeface="+mn-lt"/>
        </a:defRPr>
      </a:lvl2pPr>
      <a:lvl3pPr marL="465081" indent="-266464" algn="l" defTabSz="910817"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3pPr>
      <a:lvl4pPr marL="624978" indent="-158266" algn="l" defTabSz="910817"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4pPr>
      <a:lvl5pPr marL="759014" indent="-132423" algn="l" defTabSz="910817" rtl="0" eaLnBrk="0" fontAlgn="base" hangingPunct="0">
        <a:spcBef>
          <a:spcPct val="0"/>
        </a:spcBef>
        <a:spcAft>
          <a:spcPct val="0"/>
        </a:spcAft>
        <a:buClr>
          <a:schemeClr val="tx2"/>
        </a:buClr>
        <a:buSzPct val="89000"/>
        <a:buFont typeface="Arial" charset="0"/>
        <a:buChar char="-"/>
        <a:defRPr sz="1600">
          <a:solidFill>
            <a:schemeClr val="tx1"/>
          </a:solidFill>
          <a:latin typeface="+mn-lt"/>
        </a:defRPr>
      </a:lvl5pPr>
      <a:lvl6pPr marL="1224115" indent="-132423" algn="l" defTabSz="910817" rtl="0" fontAlgn="base">
        <a:spcBef>
          <a:spcPct val="0"/>
        </a:spcBef>
        <a:spcAft>
          <a:spcPct val="0"/>
        </a:spcAft>
        <a:buClr>
          <a:schemeClr val="tx2"/>
        </a:buClr>
        <a:buSzPct val="89000"/>
        <a:buFont typeface="Arial" charset="0"/>
        <a:buChar char="-"/>
        <a:defRPr sz="1600">
          <a:solidFill>
            <a:schemeClr val="tx1"/>
          </a:solidFill>
          <a:latin typeface="+mn-lt"/>
        </a:defRPr>
      </a:lvl6pPr>
      <a:lvl7pPr marL="1689213" indent="-132423" algn="l" defTabSz="910817" rtl="0" fontAlgn="base">
        <a:spcBef>
          <a:spcPct val="0"/>
        </a:spcBef>
        <a:spcAft>
          <a:spcPct val="0"/>
        </a:spcAft>
        <a:buClr>
          <a:schemeClr val="tx2"/>
        </a:buClr>
        <a:buSzPct val="89000"/>
        <a:buFont typeface="Arial" charset="0"/>
        <a:buChar char="-"/>
        <a:defRPr sz="1600">
          <a:solidFill>
            <a:schemeClr val="tx1"/>
          </a:solidFill>
          <a:latin typeface="+mn-lt"/>
        </a:defRPr>
      </a:lvl7pPr>
      <a:lvl8pPr marL="2154312" indent="-132423" algn="l" defTabSz="910817" rtl="0" fontAlgn="base">
        <a:spcBef>
          <a:spcPct val="0"/>
        </a:spcBef>
        <a:spcAft>
          <a:spcPct val="0"/>
        </a:spcAft>
        <a:buClr>
          <a:schemeClr val="tx2"/>
        </a:buClr>
        <a:buSzPct val="89000"/>
        <a:buFont typeface="Arial" charset="0"/>
        <a:buChar char="-"/>
        <a:defRPr sz="1600">
          <a:solidFill>
            <a:schemeClr val="tx1"/>
          </a:solidFill>
          <a:latin typeface="+mn-lt"/>
        </a:defRPr>
      </a:lvl8pPr>
      <a:lvl9pPr marL="2619410" indent="-132423" algn="l" defTabSz="910817"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en-US"/>
      </a:defPPr>
      <a:lvl1pPr marL="0" algn="l" defTabSz="930195" rtl="0" eaLnBrk="1" latinLnBrk="0" hangingPunct="1">
        <a:defRPr sz="1800" kern="1200">
          <a:solidFill>
            <a:schemeClr val="tx1"/>
          </a:solidFill>
          <a:latin typeface="+mn-lt"/>
          <a:ea typeface="+mn-ea"/>
          <a:cs typeface="+mn-cs"/>
        </a:defRPr>
      </a:lvl1pPr>
      <a:lvl2pPr marL="465081" algn="l" defTabSz="930195" rtl="0" eaLnBrk="1" latinLnBrk="0" hangingPunct="1">
        <a:defRPr sz="1800" kern="1200">
          <a:solidFill>
            <a:schemeClr val="tx1"/>
          </a:solidFill>
          <a:latin typeface="+mn-lt"/>
          <a:ea typeface="+mn-ea"/>
          <a:cs typeface="+mn-cs"/>
        </a:defRPr>
      </a:lvl2pPr>
      <a:lvl3pPr marL="930195" algn="l" defTabSz="930195" rtl="0" eaLnBrk="1" latinLnBrk="0" hangingPunct="1">
        <a:defRPr sz="1800" kern="1200">
          <a:solidFill>
            <a:schemeClr val="tx1"/>
          </a:solidFill>
          <a:latin typeface="+mn-lt"/>
          <a:ea typeface="+mn-ea"/>
          <a:cs typeface="+mn-cs"/>
        </a:defRPr>
      </a:lvl3pPr>
      <a:lvl4pPr marL="1395297" algn="l" defTabSz="930195" rtl="0" eaLnBrk="1" latinLnBrk="0" hangingPunct="1">
        <a:defRPr sz="1800" kern="1200">
          <a:solidFill>
            <a:schemeClr val="tx1"/>
          </a:solidFill>
          <a:latin typeface="+mn-lt"/>
          <a:ea typeface="+mn-ea"/>
          <a:cs typeface="+mn-cs"/>
        </a:defRPr>
      </a:lvl4pPr>
      <a:lvl5pPr marL="1860391" algn="l" defTabSz="930195" rtl="0" eaLnBrk="1" latinLnBrk="0" hangingPunct="1">
        <a:defRPr sz="1800" kern="1200">
          <a:solidFill>
            <a:schemeClr val="tx1"/>
          </a:solidFill>
          <a:latin typeface="+mn-lt"/>
          <a:ea typeface="+mn-ea"/>
          <a:cs typeface="+mn-cs"/>
        </a:defRPr>
      </a:lvl5pPr>
      <a:lvl6pPr marL="2325493" algn="l" defTabSz="930195" rtl="0" eaLnBrk="1" latinLnBrk="0" hangingPunct="1">
        <a:defRPr sz="1800" kern="1200">
          <a:solidFill>
            <a:schemeClr val="tx1"/>
          </a:solidFill>
          <a:latin typeface="+mn-lt"/>
          <a:ea typeface="+mn-ea"/>
          <a:cs typeface="+mn-cs"/>
        </a:defRPr>
      </a:lvl6pPr>
      <a:lvl7pPr marL="2790591" algn="l" defTabSz="930195" rtl="0" eaLnBrk="1" latinLnBrk="0" hangingPunct="1">
        <a:defRPr sz="1800" kern="1200">
          <a:solidFill>
            <a:schemeClr val="tx1"/>
          </a:solidFill>
          <a:latin typeface="+mn-lt"/>
          <a:ea typeface="+mn-ea"/>
          <a:cs typeface="+mn-cs"/>
        </a:defRPr>
      </a:lvl7pPr>
      <a:lvl8pPr marL="3255689" algn="l" defTabSz="930195" rtl="0" eaLnBrk="1" latinLnBrk="0" hangingPunct="1">
        <a:defRPr sz="1800" kern="1200">
          <a:solidFill>
            <a:schemeClr val="tx1"/>
          </a:solidFill>
          <a:latin typeface="+mn-lt"/>
          <a:ea typeface="+mn-ea"/>
          <a:cs typeface="+mn-cs"/>
        </a:defRPr>
      </a:lvl8pPr>
      <a:lvl9pPr marL="3720789" algn="l" defTabSz="93019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3" Type="http://schemas.openxmlformats.org/officeDocument/2006/relationships/tags" Target="../tags/tag79.xml"/><Relationship Id="rId18" Type="http://schemas.openxmlformats.org/officeDocument/2006/relationships/tags" Target="../tags/tag84.xml"/><Relationship Id="rId26" Type="http://schemas.openxmlformats.org/officeDocument/2006/relationships/tags" Target="../tags/tag92.xml"/><Relationship Id="rId39" Type="http://schemas.openxmlformats.org/officeDocument/2006/relationships/tags" Target="../tags/tag105.xml"/><Relationship Id="rId21" Type="http://schemas.openxmlformats.org/officeDocument/2006/relationships/tags" Target="../tags/tag87.xml"/><Relationship Id="rId34" Type="http://schemas.openxmlformats.org/officeDocument/2006/relationships/tags" Target="../tags/tag100.xml"/><Relationship Id="rId42" Type="http://schemas.openxmlformats.org/officeDocument/2006/relationships/tags" Target="../tags/tag108.xml"/><Relationship Id="rId47" Type="http://schemas.openxmlformats.org/officeDocument/2006/relationships/tags" Target="../tags/tag113.xml"/><Relationship Id="rId50" Type="http://schemas.openxmlformats.org/officeDocument/2006/relationships/tags" Target="../tags/tag116.xml"/><Relationship Id="rId55" Type="http://schemas.openxmlformats.org/officeDocument/2006/relationships/tags" Target="../tags/tag121.xml"/><Relationship Id="rId63" Type="http://schemas.openxmlformats.org/officeDocument/2006/relationships/tags" Target="../tags/tag129.xml"/><Relationship Id="rId68" Type="http://schemas.openxmlformats.org/officeDocument/2006/relationships/tags" Target="../tags/tag134.xml"/><Relationship Id="rId76" Type="http://schemas.openxmlformats.org/officeDocument/2006/relationships/tags" Target="../tags/tag142.xml"/><Relationship Id="rId7" Type="http://schemas.openxmlformats.org/officeDocument/2006/relationships/tags" Target="../tags/tag73.xml"/><Relationship Id="rId71" Type="http://schemas.openxmlformats.org/officeDocument/2006/relationships/tags" Target="../tags/tag137.xml"/><Relationship Id="rId2" Type="http://schemas.openxmlformats.org/officeDocument/2006/relationships/tags" Target="../tags/tag68.xml"/><Relationship Id="rId16" Type="http://schemas.openxmlformats.org/officeDocument/2006/relationships/tags" Target="../tags/tag82.xml"/><Relationship Id="rId29" Type="http://schemas.openxmlformats.org/officeDocument/2006/relationships/tags" Target="../tags/tag95.xml"/><Relationship Id="rId11" Type="http://schemas.openxmlformats.org/officeDocument/2006/relationships/tags" Target="../tags/tag77.xml"/><Relationship Id="rId24" Type="http://schemas.openxmlformats.org/officeDocument/2006/relationships/tags" Target="../tags/tag90.xml"/><Relationship Id="rId32" Type="http://schemas.openxmlformats.org/officeDocument/2006/relationships/tags" Target="../tags/tag98.xml"/><Relationship Id="rId37" Type="http://schemas.openxmlformats.org/officeDocument/2006/relationships/tags" Target="../tags/tag103.xml"/><Relationship Id="rId40" Type="http://schemas.openxmlformats.org/officeDocument/2006/relationships/tags" Target="../tags/tag106.xml"/><Relationship Id="rId45" Type="http://schemas.openxmlformats.org/officeDocument/2006/relationships/tags" Target="../tags/tag111.xml"/><Relationship Id="rId53" Type="http://schemas.openxmlformats.org/officeDocument/2006/relationships/tags" Target="../tags/tag119.xml"/><Relationship Id="rId58" Type="http://schemas.openxmlformats.org/officeDocument/2006/relationships/tags" Target="../tags/tag124.xml"/><Relationship Id="rId66" Type="http://schemas.openxmlformats.org/officeDocument/2006/relationships/tags" Target="../tags/tag132.xml"/><Relationship Id="rId74" Type="http://schemas.openxmlformats.org/officeDocument/2006/relationships/tags" Target="../tags/tag140.xml"/><Relationship Id="rId79" Type="http://schemas.openxmlformats.org/officeDocument/2006/relationships/notesSlide" Target="../notesSlides/notesSlide9.xml"/><Relationship Id="rId5" Type="http://schemas.openxmlformats.org/officeDocument/2006/relationships/tags" Target="../tags/tag71.xml"/><Relationship Id="rId61" Type="http://schemas.openxmlformats.org/officeDocument/2006/relationships/tags" Target="../tags/tag127.xml"/><Relationship Id="rId82" Type="http://schemas.openxmlformats.org/officeDocument/2006/relationships/oleObject" Target="../embeddings/oleObject8.bin"/><Relationship Id="rId10" Type="http://schemas.openxmlformats.org/officeDocument/2006/relationships/tags" Target="../tags/tag76.xml"/><Relationship Id="rId19" Type="http://schemas.openxmlformats.org/officeDocument/2006/relationships/tags" Target="../tags/tag85.xml"/><Relationship Id="rId31" Type="http://schemas.openxmlformats.org/officeDocument/2006/relationships/tags" Target="../tags/tag97.xml"/><Relationship Id="rId44" Type="http://schemas.openxmlformats.org/officeDocument/2006/relationships/tags" Target="../tags/tag110.xml"/><Relationship Id="rId52" Type="http://schemas.openxmlformats.org/officeDocument/2006/relationships/tags" Target="../tags/tag118.xml"/><Relationship Id="rId60" Type="http://schemas.openxmlformats.org/officeDocument/2006/relationships/tags" Target="../tags/tag126.xml"/><Relationship Id="rId65" Type="http://schemas.openxmlformats.org/officeDocument/2006/relationships/tags" Target="../tags/tag131.xml"/><Relationship Id="rId73" Type="http://schemas.openxmlformats.org/officeDocument/2006/relationships/tags" Target="../tags/tag139.xml"/><Relationship Id="rId78" Type="http://schemas.openxmlformats.org/officeDocument/2006/relationships/slideLayout" Target="../slideLayouts/slideLayout40.xml"/><Relationship Id="rId81" Type="http://schemas.openxmlformats.org/officeDocument/2006/relationships/oleObject" Target="../embeddings/oleObject7.bin"/><Relationship Id="rId4" Type="http://schemas.openxmlformats.org/officeDocument/2006/relationships/tags" Target="../tags/tag70.xml"/><Relationship Id="rId9" Type="http://schemas.openxmlformats.org/officeDocument/2006/relationships/tags" Target="../tags/tag75.xml"/><Relationship Id="rId14" Type="http://schemas.openxmlformats.org/officeDocument/2006/relationships/tags" Target="../tags/tag80.xml"/><Relationship Id="rId22" Type="http://schemas.openxmlformats.org/officeDocument/2006/relationships/tags" Target="../tags/tag88.xml"/><Relationship Id="rId27" Type="http://schemas.openxmlformats.org/officeDocument/2006/relationships/tags" Target="../tags/tag93.xml"/><Relationship Id="rId30" Type="http://schemas.openxmlformats.org/officeDocument/2006/relationships/tags" Target="../tags/tag96.xml"/><Relationship Id="rId35" Type="http://schemas.openxmlformats.org/officeDocument/2006/relationships/tags" Target="../tags/tag101.xml"/><Relationship Id="rId43" Type="http://schemas.openxmlformats.org/officeDocument/2006/relationships/tags" Target="../tags/tag109.xml"/><Relationship Id="rId48" Type="http://schemas.openxmlformats.org/officeDocument/2006/relationships/tags" Target="../tags/tag114.xml"/><Relationship Id="rId56" Type="http://schemas.openxmlformats.org/officeDocument/2006/relationships/tags" Target="../tags/tag122.xml"/><Relationship Id="rId64" Type="http://schemas.openxmlformats.org/officeDocument/2006/relationships/tags" Target="../tags/tag130.xml"/><Relationship Id="rId69" Type="http://schemas.openxmlformats.org/officeDocument/2006/relationships/tags" Target="../tags/tag135.xml"/><Relationship Id="rId77" Type="http://schemas.openxmlformats.org/officeDocument/2006/relationships/tags" Target="../tags/tag143.xml"/><Relationship Id="rId8" Type="http://schemas.openxmlformats.org/officeDocument/2006/relationships/tags" Target="../tags/tag74.xml"/><Relationship Id="rId51" Type="http://schemas.openxmlformats.org/officeDocument/2006/relationships/tags" Target="../tags/tag117.xml"/><Relationship Id="rId72" Type="http://schemas.openxmlformats.org/officeDocument/2006/relationships/tags" Target="../tags/tag138.xml"/><Relationship Id="rId80" Type="http://schemas.openxmlformats.org/officeDocument/2006/relationships/oleObject" Target="../embeddings/oleObject6.bin"/><Relationship Id="rId3" Type="http://schemas.openxmlformats.org/officeDocument/2006/relationships/tags" Target="../tags/tag69.xml"/><Relationship Id="rId12" Type="http://schemas.openxmlformats.org/officeDocument/2006/relationships/tags" Target="../tags/tag78.xml"/><Relationship Id="rId17" Type="http://schemas.openxmlformats.org/officeDocument/2006/relationships/tags" Target="../tags/tag83.xml"/><Relationship Id="rId25" Type="http://schemas.openxmlformats.org/officeDocument/2006/relationships/tags" Target="../tags/tag91.xml"/><Relationship Id="rId33" Type="http://schemas.openxmlformats.org/officeDocument/2006/relationships/tags" Target="../tags/tag99.xml"/><Relationship Id="rId38" Type="http://schemas.openxmlformats.org/officeDocument/2006/relationships/tags" Target="../tags/tag104.xml"/><Relationship Id="rId46" Type="http://schemas.openxmlformats.org/officeDocument/2006/relationships/tags" Target="../tags/tag112.xml"/><Relationship Id="rId59" Type="http://schemas.openxmlformats.org/officeDocument/2006/relationships/tags" Target="../tags/tag125.xml"/><Relationship Id="rId67" Type="http://schemas.openxmlformats.org/officeDocument/2006/relationships/tags" Target="../tags/tag133.xml"/><Relationship Id="rId20" Type="http://schemas.openxmlformats.org/officeDocument/2006/relationships/tags" Target="../tags/tag86.xml"/><Relationship Id="rId41" Type="http://schemas.openxmlformats.org/officeDocument/2006/relationships/tags" Target="../tags/tag107.xml"/><Relationship Id="rId54" Type="http://schemas.openxmlformats.org/officeDocument/2006/relationships/tags" Target="../tags/tag120.xml"/><Relationship Id="rId62" Type="http://schemas.openxmlformats.org/officeDocument/2006/relationships/tags" Target="../tags/tag128.xml"/><Relationship Id="rId70" Type="http://schemas.openxmlformats.org/officeDocument/2006/relationships/tags" Target="../tags/tag136.xml"/><Relationship Id="rId75" Type="http://schemas.openxmlformats.org/officeDocument/2006/relationships/tags" Target="../tags/tag141.xml"/><Relationship Id="rId1" Type="http://schemas.openxmlformats.org/officeDocument/2006/relationships/vmlDrawing" Target="../drawings/vmlDrawing5.vml"/><Relationship Id="rId6" Type="http://schemas.openxmlformats.org/officeDocument/2006/relationships/tags" Target="../tags/tag72.xml"/><Relationship Id="rId15" Type="http://schemas.openxmlformats.org/officeDocument/2006/relationships/tags" Target="../tags/tag81.xml"/><Relationship Id="rId23" Type="http://schemas.openxmlformats.org/officeDocument/2006/relationships/tags" Target="../tags/tag89.xml"/><Relationship Id="rId28" Type="http://schemas.openxmlformats.org/officeDocument/2006/relationships/tags" Target="../tags/tag94.xml"/><Relationship Id="rId36" Type="http://schemas.openxmlformats.org/officeDocument/2006/relationships/tags" Target="../tags/tag102.xml"/><Relationship Id="rId49" Type="http://schemas.openxmlformats.org/officeDocument/2006/relationships/tags" Target="../tags/tag115.xml"/><Relationship Id="rId57" Type="http://schemas.openxmlformats.org/officeDocument/2006/relationships/tags" Target="../tags/tag123.xml"/></Relationships>
</file>

<file path=ppt/slides/_rels/slide11.xml.rels><?xml version="1.0" encoding="UTF-8" standalone="yes"?>
<Relationships xmlns="http://schemas.openxmlformats.org/package/2006/relationships"><Relationship Id="rId13" Type="http://schemas.openxmlformats.org/officeDocument/2006/relationships/tags" Target="../tags/tag155.xml"/><Relationship Id="rId18" Type="http://schemas.openxmlformats.org/officeDocument/2006/relationships/tags" Target="../tags/tag160.xml"/><Relationship Id="rId26" Type="http://schemas.openxmlformats.org/officeDocument/2006/relationships/tags" Target="../tags/tag168.xml"/><Relationship Id="rId39" Type="http://schemas.openxmlformats.org/officeDocument/2006/relationships/tags" Target="../tags/tag181.xml"/><Relationship Id="rId21" Type="http://schemas.openxmlformats.org/officeDocument/2006/relationships/tags" Target="../tags/tag163.xml"/><Relationship Id="rId34" Type="http://schemas.openxmlformats.org/officeDocument/2006/relationships/tags" Target="../tags/tag176.xml"/><Relationship Id="rId42" Type="http://schemas.openxmlformats.org/officeDocument/2006/relationships/tags" Target="../tags/tag184.xml"/><Relationship Id="rId47" Type="http://schemas.openxmlformats.org/officeDocument/2006/relationships/tags" Target="../tags/tag189.xml"/><Relationship Id="rId50" Type="http://schemas.openxmlformats.org/officeDocument/2006/relationships/tags" Target="../tags/tag192.xml"/><Relationship Id="rId55" Type="http://schemas.openxmlformats.org/officeDocument/2006/relationships/tags" Target="../tags/tag197.xml"/><Relationship Id="rId63" Type="http://schemas.openxmlformats.org/officeDocument/2006/relationships/tags" Target="../tags/tag205.xml"/><Relationship Id="rId68" Type="http://schemas.openxmlformats.org/officeDocument/2006/relationships/slideLayout" Target="../slideLayouts/slideLayout40.xml"/><Relationship Id="rId7" Type="http://schemas.openxmlformats.org/officeDocument/2006/relationships/tags" Target="../tags/tag149.xml"/><Relationship Id="rId71" Type="http://schemas.openxmlformats.org/officeDocument/2006/relationships/oleObject" Target="../embeddings/oleObject10.bin"/><Relationship Id="rId2" Type="http://schemas.openxmlformats.org/officeDocument/2006/relationships/tags" Target="../tags/tag144.xml"/><Relationship Id="rId16" Type="http://schemas.openxmlformats.org/officeDocument/2006/relationships/tags" Target="../tags/tag158.xml"/><Relationship Id="rId29" Type="http://schemas.openxmlformats.org/officeDocument/2006/relationships/tags" Target="../tags/tag171.xml"/><Relationship Id="rId1" Type="http://schemas.openxmlformats.org/officeDocument/2006/relationships/vmlDrawing" Target="../drawings/vmlDrawing6.vml"/><Relationship Id="rId6" Type="http://schemas.openxmlformats.org/officeDocument/2006/relationships/tags" Target="../tags/tag148.xml"/><Relationship Id="rId11" Type="http://schemas.openxmlformats.org/officeDocument/2006/relationships/tags" Target="../tags/tag153.xml"/><Relationship Id="rId24" Type="http://schemas.openxmlformats.org/officeDocument/2006/relationships/tags" Target="../tags/tag166.xml"/><Relationship Id="rId32" Type="http://schemas.openxmlformats.org/officeDocument/2006/relationships/tags" Target="../tags/tag174.xml"/><Relationship Id="rId37" Type="http://schemas.openxmlformats.org/officeDocument/2006/relationships/tags" Target="../tags/tag179.xml"/><Relationship Id="rId40" Type="http://schemas.openxmlformats.org/officeDocument/2006/relationships/tags" Target="../tags/tag182.xml"/><Relationship Id="rId45" Type="http://schemas.openxmlformats.org/officeDocument/2006/relationships/tags" Target="../tags/tag187.xml"/><Relationship Id="rId53" Type="http://schemas.openxmlformats.org/officeDocument/2006/relationships/tags" Target="../tags/tag195.xml"/><Relationship Id="rId58" Type="http://schemas.openxmlformats.org/officeDocument/2006/relationships/tags" Target="../tags/tag200.xml"/><Relationship Id="rId66" Type="http://schemas.openxmlformats.org/officeDocument/2006/relationships/tags" Target="../tags/tag208.xml"/><Relationship Id="rId5" Type="http://schemas.openxmlformats.org/officeDocument/2006/relationships/tags" Target="../tags/tag147.xml"/><Relationship Id="rId15" Type="http://schemas.openxmlformats.org/officeDocument/2006/relationships/tags" Target="../tags/tag157.xml"/><Relationship Id="rId23" Type="http://schemas.openxmlformats.org/officeDocument/2006/relationships/tags" Target="../tags/tag165.xml"/><Relationship Id="rId28" Type="http://schemas.openxmlformats.org/officeDocument/2006/relationships/tags" Target="../tags/tag170.xml"/><Relationship Id="rId36" Type="http://schemas.openxmlformats.org/officeDocument/2006/relationships/tags" Target="../tags/tag178.xml"/><Relationship Id="rId49" Type="http://schemas.openxmlformats.org/officeDocument/2006/relationships/tags" Target="../tags/tag191.xml"/><Relationship Id="rId57" Type="http://schemas.openxmlformats.org/officeDocument/2006/relationships/tags" Target="../tags/tag199.xml"/><Relationship Id="rId61" Type="http://schemas.openxmlformats.org/officeDocument/2006/relationships/tags" Target="../tags/tag203.xml"/><Relationship Id="rId10" Type="http://schemas.openxmlformats.org/officeDocument/2006/relationships/tags" Target="../tags/tag152.xml"/><Relationship Id="rId19" Type="http://schemas.openxmlformats.org/officeDocument/2006/relationships/tags" Target="../tags/tag161.xml"/><Relationship Id="rId31" Type="http://schemas.openxmlformats.org/officeDocument/2006/relationships/tags" Target="../tags/tag173.xml"/><Relationship Id="rId44" Type="http://schemas.openxmlformats.org/officeDocument/2006/relationships/tags" Target="../tags/tag186.xml"/><Relationship Id="rId52" Type="http://schemas.openxmlformats.org/officeDocument/2006/relationships/tags" Target="../tags/tag194.xml"/><Relationship Id="rId60" Type="http://schemas.openxmlformats.org/officeDocument/2006/relationships/tags" Target="../tags/tag202.xml"/><Relationship Id="rId65" Type="http://schemas.openxmlformats.org/officeDocument/2006/relationships/tags" Target="../tags/tag207.xml"/><Relationship Id="rId4" Type="http://schemas.openxmlformats.org/officeDocument/2006/relationships/tags" Target="../tags/tag146.xml"/><Relationship Id="rId9" Type="http://schemas.openxmlformats.org/officeDocument/2006/relationships/tags" Target="../tags/tag151.xml"/><Relationship Id="rId14" Type="http://schemas.openxmlformats.org/officeDocument/2006/relationships/tags" Target="../tags/tag156.xml"/><Relationship Id="rId22" Type="http://schemas.openxmlformats.org/officeDocument/2006/relationships/tags" Target="../tags/tag164.xml"/><Relationship Id="rId27" Type="http://schemas.openxmlformats.org/officeDocument/2006/relationships/tags" Target="../tags/tag169.xml"/><Relationship Id="rId30" Type="http://schemas.openxmlformats.org/officeDocument/2006/relationships/tags" Target="../tags/tag172.xml"/><Relationship Id="rId35" Type="http://schemas.openxmlformats.org/officeDocument/2006/relationships/tags" Target="../tags/tag177.xml"/><Relationship Id="rId43" Type="http://schemas.openxmlformats.org/officeDocument/2006/relationships/tags" Target="../tags/tag185.xml"/><Relationship Id="rId48" Type="http://schemas.openxmlformats.org/officeDocument/2006/relationships/tags" Target="../tags/tag190.xml"/><Relationship Id="rId56" Type="http://schemas.openxmlformats.org/officeDocument/2006/relationships/tags" Target="../tags/tag198.xml"/><Relationship Id="rId64" Type="http://schemas.openxmlformats.org/officeDocument/2006/relationships/tags" Target="../tags/tag206.xml"/><Relationship Id="rId69" Type="http://schemas.openxmlformats.org/officeDocument/2006/relationships/notesSlide" Target="../notesSlides/notesSlide10.xml"/><Relationship Id="rId8" Type="http://schemas.openxmlformats.org/officeDocument/2006/relationships/tags" Target="../tags/tag150.xml"/><Relationship Id="rId51" Type="http://schemas.openxmlformats.org/officeDocument/2006/relationships/tags" Target="../tags/tag193.xml"/><Relationship Id="rId3" Type="http://schemas.openxmlformats.org/officeDocument/2006/relationships/tags" Target="../tags/tag145.xml"/><Relationship Id="rId12" Type="http://schemas.openxmlformats.org/officeDocument/2006/relationships/tags" Target="../tags/tag154.xml"/><Relationship Id="rId17" Type="http://schemas.openxmlformats.org/officeDocument/2006/relationships/tags" Target="../tags/tag159.xml"/><Relationship Id="rId25" Type="http://schemas.openxmlformats.org/officeDocument/2006/relationships/tags" Target="../tags/tag167.xml"/><Relationship Id="rId33" Type="http://schemas.openxmlformats.org/officeDocument/2006/relationships/tags" Target="../tags/tag175.xml"/><Relationship Id="rId38" Type="http://schemas.openxmlformats.org/officeDocument/2006/relationships/tags" Target="../tags/tag180.xml"/><Relationship Id="rId46" Type="http://schemas.openxmlformats.org/officeDocument/2006/relationships/tags" Target="../tags/tag188.xml"/><Relationship Id="rId59" Type="http://schemas.openxmlformats.org/officeDocument/2006/relationships/tags" Target="../tags/tag201.xml"/><Relationship Id="rId67" Type="http://schemas.openxmlformats.org/officeDocument/2006/relationships/tags" Target="../tags/tag209.xml"/><Relationship Id="rId20" Type="http://schemas.openxmlformats.org/officeDocument/2006/relationships/tags" Target="../tags/tag162.xml"/><Relationship Id="rId41" Type="http://schemas.openxmlformats.org/officeDocument/2006/relationships/tags" Target="../tags/tag183.xml"/><Relationship Id="rId54" Type="http://schemas.openxmlformats.org/officeDocument/2006/relationships/tags" Target="../tags/tag196.xml"/><Relationship Id="rId62" Type="http://schemas.openxmlformats.org/officeDocument/2006/relationships/tags" Target="../tags/tag204.xml"/><Relationship Id="rId70"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13" Type="http://schemas.openxmlformats.org/officeDocument/2006/relationships/tags" Target="../tags/tag221.xml"/><Relationship Id="rId18" Type="http://schemas.openxmlformats.org/officeDocument/2006/relationships/tags" Target="../tags/tag226.xml"/><Relationship Id="rId26" Type="http://schemas.openxmlformats.org/officeDocument/2006/relationships/tags" Target="../tags/tag234.xml"/><Relationship Id="rId39" Type="http://schemas.openxmlformats.org/officeDocument/2006/relationships/tags" Target="../tags/tag247.xml"/><Relationship Id="rId21" Type="http://schemas.openxmlformats.org/officeDocument/2006/relationships/tags" Target="../tags/tag229.xml"/><Relationship Id="rId34" Type="http://schemas.openxmlformats.org/officeDocument/2006/relationships/tags" Target="../tags/tag242.xml"/><Relationship Id="rId42" Type="http://schemas.openxmlformats.org/officeDocument/2006/relationships/tags" Target="../tags/tag250.xml"/><Relationship Id="rId47" Type="http://schemas.openxmlformats.org/officeDocument/2006/relationships/tags" Target="../tags/tag255.xml"/><Relationship Id="rId50" Type="http://schemas.openxmlformats.org/officeDocument/2006/relationships/tags" Target="../tags/tag258.xml"/><Relationship Id="rId55" Type="http://schemas.openxmlformats.org/officeDocument/2006/relationships/oleObject" Target="../embeddings/oleObject11.bin"/><Relationship Id="rId7" Type="http://schemas.openxmlformats.org/officeDocument/2006/relationships/tags" Target="../tags/tag215.xml"/><Relationship Id="rId12" Type="http://schemas.openxmlformats.org/officeDocument/2006/relationships/tags" Target="../tags/tag220.xml"/><Relationship Id="rId17" Type="http://schemas.openxmlformats.org/officeDocument/2006/relationships/tags" Target="../tags/tag225.xml"/><Relationship Id="rId25" Type="http://schemas.openxmlformats.org/officeDocument/2006/relationships/tags" Target="../tags/tag233.xml"/><Relationship Id="rId33" Type="http://schemas.openxmlformats.org/officeDocument/2006/relationships/tags" Target="../tags/tag241.xml"/><Relationship Id="rId38" Type="http://schemas.openxmlformats.org/officeDocument/2006/relationships/tags" Target="../tags/tag246.xml"/><Relationship Id="rId46" Type="http://schemas.openxmlformats.org/officeDocument/2006/relationships/tags" Target="../tags/tag254.xml"/><Relationship Id="rId59" Type="http://schemas.openxmlformats.org/officeDocument/2006/relationships/oleObject" Target="../embeddings/oleObject15.bin"/><Relationship Id="rId2" Type="http://schemas.openxmlformats.org/officeDocument/2006/relationships/tags" Target="../tags/tag210.xml"/><Relationship Id="rId16" Type="http://schemas.openxmlformats.org/officeDocument/2006/relationships/tags" Target="../tags/tag224.xml"/><Relationship Id="rId20" Type="http://schemas.openxmlformats.org/officeDocument/2006/relationships/tags" Target="../tags/tag228.xml"/><Relationship Id="rId29" Type="http://schemas.openxmlformats.org/officeDocument/2006/relationships/tags" Target="../tags/tag237.xml"/><Relationship Id="rId41" Type="http://schemas.openxmlformats.org/officeDocument/2006/relationships/tags" Target="../tags/tag249.xml"/><Relationship Id="rId54" Type="http://schemas.openxmlformats.org/officeDocument/2006/relationships/notesSlide" Target="../notesSlides/notesSlide11.xml"/><Relationship Id="rId1" Type="http://schemas.openxmlformats.org/officeDocument/2006/relationships/vmlDrawing" Target="../drawings/vmlDrawing7.vml"/><Relationship Id="rId6" Type="http://schemas.openxmlformats.org/officeDocument/2006/relationships/tags" Target="../tags/tag214.xml"/><Relationship Id="rId11" Type="http://schemas.openxmlformats.org/officeDocument/2006/relationships/tags" Target="../tags/tag219.xml"/><Relationship Id="rId24" Type="http://schemas.openxmlformats.org/officeDocument/2006/relationships/tags" Target="../tags/tag232.xml"/><Relationship Id="rId32" Type="http://schemas.openxmlformats.org/officeDocument/2006/relationships/tags" Target="../tags/tag240.xml"/><Relationship Id="rId37" Type="http://schemas.openxmlformats.org/officeDocument/2006/relationships/tags" Target="../tags/tag245.xml"/><Relationship Id="rId40" Type="http://schemas.openxmlformats.org/officeDocument/2006/relationships/tags" Target="../tags/tag248.xml"/><Relationship Id="rId45" Type="http://schemas.openxmlformats.org/officeDocument/2006/relationships/tags" Target="../tags/tag253.xml"/><Relationship Id="rId53" Type="http://schemas.openxmlformats.org/officeDocument/2006/relationships/slideLayout" Target="../slideLayouts/slideLayout40.xml"/><Relationship Id="rId58" Type="http://schemas.openxmlformats.org/officeDocument/2006/relationships/oleObject" Target="../embeddings/oleObject14.bin"/><Relationship Id="rId5" Type="http://schemas.openxmlformats.org/officeDocument/2006/relationships/tags" Target="../tags/tag213.xml"/><Relationship Id="rId15" Type="http://schemas.openxmlformats.org/officeDocument/2006/relationships/tags" Target="../tags/tag223.xml"/><Relationship Id="rId23" Type="http://schemas.openxmlformats.org/officeDocument/2006/relationships/tags" Target="../tags/tag231.xml"/><Relationship Id="rId28" Type="http://schemas.openxmlformats.org/officeDocument/2006/relationships/tags" Target="../tags/tag236.xml"/><Relationship Id="rId36" Type="http://schemas.openxmlformats.org/officeDocument/2006/relationships/tags" Target="../tags/tag244.xml"/><Relationship Id="rId49" Type="http://schemas.openxmlformats.org/officeDocument/2006/relationships/tags" Target="../tags/tag257.xml"/><Relationship Id="rId57" Type="http://schemas.openxmlformats.org/officeDocument/2006/relationships/oleObject" Target="../embeddings/oleObject13.bin"/><Relationship Id="rId10" Type="http://schemas.openxmlformats.org/officeDocument/2006/relationships/tags" Target="../tags/tag218.xml"/><Relationship Id="rId19" Type="http://schemas.openxmlformats.org/officeDocument/2006/relationships/tags" Target="../tags/tag227.xml"/><Relationship Id="rId31" Type="http://schemas.openxmlformats.org/officeDocument/2006/relationships/tags" Target="../tags/tag239.xml"/><Relationship Id="rId44" Type="http://schemas.openxmlformats.org/officeDocument/2006/relationships/tags" Target="../tags/tag252.xml"/><Relationship Id="rId52" Type="http://schemas.openxmlformats.org/officeDocument/2006/relationships/tags" Target="../tags/tag260.xml"/><Relationship Id="rId4" Type="http://schemas.openxmlformats.org/officeDocument/2006/relationships/tags" Target="../tags/tag212.xml"/><Relationship Id="rId9" Type="http://schemas.openxmlformats.org/officeDocument/2006/relationships/tags" Target="../tags/tag217.xml"/><Relationship Id="rId14" Type="http://schemas.openxmlformats.org/officeDocument/2006/relationships/tags" Target="../tags/tag222.xml"/><Relationship Id="rId22" Type="http://schemas.openxmlformats.org/officeDocument/2006/relationships/tags" Target="../tags/tag230.xml"/><Relationship Id="rId27" Type="http://schemas.openxmlformats.org/officeDocument/2006/relationships/tags" Target="../tags/tag235.xml"/><Relationship Id="rId30" Type="http://schemas.openxmlformats.org/officeDocument/2006/relationships/tags" Target="../tags/tag238.xml"/><Relationship Id="rId35" Type="http://schemas.openxmlformats.org/officeDocument/2006/relationships/tags" Target="../tags/tag243.xml"/><Relationship Id="rId43" Type="http://schemas.openxmlformats.org/officeDocument/2006/relationships/tags" Target="../tags/tag251.xml"/><Relationship Id="rId48" Type="http://schemas.openxmlformats.org/officeDocument/2006/relationships/tags" Target="../tags/tag256.xml"/><Relationship Id="rId56" Type="http://schemas.openxmlformats.org/officeDocument/2006/relationships/oleObject" Target="../embeddings/oleObject12.bin"/><Relationship Id="rId8" Type="http://schemas.openxmlformats.org/officeDocument/2006/relationships/tags" Target="../tags/tag216.xml"/><Relationship Id="rId51" Type="http://schemas.openxmlformats.org/officeDocument/2006/relationships/tags" Target="../tags/tag259.xml"/><Relationship Id="rId3" Type="http://schemas.openxmlformats.org/officeDocument/2006/relationships/tags" Target="../tags/tag211.xml"/></Relationships>
</file>

<file path=ppt/slides/_rels/slide13.xml.rels><?xml version="1.0" encoding="UTF-8" standalone="yes"?>
<Relationships xmlns="http://schemas.openxmlformats.org/package/2006/relationships"><Relationship Id="rId8" Type="http://schemas.openxmlformats.org/officeDocument/2006/relationships/tags" Target="../tags/tag267.xml"/><Relationship Id="rId13" Type="http://schemas.openxmlformats.org/officeDocument/2006/relationships/tags" Target="../tags/tag272.xml"/><Relationship Id="rId18" Type="http://schemas.openxmlformats.org/officeDocument/2006/relationships/tags" Target="../tags/tag277.xml"/><Relationship Id="rId26" Type="http://schemas.openxmlformats.org/officeDocument/2006/relationships/tags" Target="../tags/tag285.xml"/><Relationship Id="rId39" Type="http://schemas.openxmlformats.org/officeDocument/2006/relationships/slideLayout" Target="../slideLayouts/slideLayout35.xml"/><Relationship Id="rId3" Type="http://schemas.openxmlformats.org/officeDocument/2006/relationships/tags" Target="../tags/tag262.xml"/><Relationship Id="rId21" Type="http://schemas.openxmlformats.org/officeDocument/2006/relationships/tags" Target="../tags/tag280.xml"/><Relationship Id="rId34" Type="http://schemas.openxmlformats.org/officeDocument/2006/relationships/tags" Target="../tags/tag293.xml"/><Relationship Id="rId7" Type="http://schemas.openxmlformats.org/officeDocument/2006/relationships/tags" Target="../tags/tag266.xml"/><Relationship Id="rId12" Type="http://schemas.openxmlformats.org/officeDocument/2006/relationships/tags" Target="../tags/tag271.xml"/><Relationship Id="rId17" Type="http://schemas.openxmlformats.org/officeDocument/2006/relationships/tags" Target="../tags/tag276.xml"/><Relationship Id="rId25" Type="http://schemas.openxmlformats.org/officeDocument/2006/relationships/tags" Target="../tags/tag284.xml"/><Relationship Id="rId33" Type="http://schemas.openxmlformats.org/officeDocument/2006/relationships/tags" Target="../tags/tag292.xml"/><Relationship Id="rId38" Type="http://schemas.openxmlformats.org/officeDocument/2006/relationships/tags" Target="../tags/tag297.xml"/><Relationship Id="rId2" Type="http://schemas.openxmlformats.org/officeDocument/2006/relationships/tags" Target="../tags/tag261.xml"/><Relationship Id="rId16" Type="http://schemas.openxmlformats.org/officeDocument/2006/relationships/tags" Target="../tags/tag275.xml"/><Relationship Id="rId20" Type="http://schemas.openxmlformats.org/officeDocument/2006/relationships/tags" Target="../tags/tag279.xml"/><Relationship Id="rId29" Type="http://schemas.openxmlformats.org/officeDocument/2006/relationships/tags" Target="../tags/tag288.xml"/><Relationship Id="rId41" Type="http://schemas.openxmlformats.org/officeDocument/2006/relationships/oleObject" Target="../embeddings/oleObject16.bin"/><Relationship Id="rId1" Type="http://schemas.openxmlformats.org/officeDocument/2006/relationships/vmlDrawing" Target="../drawings/vmlDrawing8.vml"/><Relationship Id="rId6" Type="http://schemas.openxmlformats.org/officeDocument/2006/relationships/tags" Target="../tags/tag265.xml"/><Relationship Id="rId11" Type="http://schemas.openxmlformats.org/officeDocument/2006/relationships/tags" Target="../tags/tag270.xml"/><Relationship Id="rId24" Type="http://schemas.openxmlformats.org/officeDocument/2006/relationships/tags" Target="../tags/tag283.xml"/><Relationship Id="rId32" Type="http://schemas.openxmlformats.org/officeDocument/2006/relationships/tags" Target="../tags/tag291.xml"/><Relationship Id="rId37" Type="http://schemas.openxmlformats.org/officeDocument/2006/relationships/tags" Target="../tags/tag296.xml"/><Relationship Id="rId40" Type="http://schemas.openxmlformats.org/officeDocument/2006/relationships/notesSlide" Target="../notesSlides/notesSlide12.xml"/><Relationship Id="rId5" Type="http://schemas.openxmlformats.org/officeDocument/2006/relationships/tags" Target="../tags/tag264.xml"/><Relationship Id="rId15" Type="http://schemas.openxmlformats.org/officeDocument/2006/relationships/tags" Target="../tags/tag274.xml"/><Relationship Id="rId23" Type="http://schemas.openxmlformats.org/officeDocument/2006/relationships/tags" Target="../tags/tag282.xml"/><Relationship Id="rId28" Type="http://schemas.openxmlformats.org/officeDocument/2006/relationships/tags" Target="../tags/tag287.xml"/><Relationship Id="rId36" Type="http://schemas.openxmlformats.org/officeDocument/2006/relationships/tags" Target="../tags/tag295.xml"/><Relationship Id="rId10" Type="http://schemas.openxmlformats.org/officeDocument/2006/relationships/tags" Target="../tags/tag269.xml"/><Relationship Id="rId19" Type="http://schemas.openxmlformats.org/officeDocument/2006/relationships/tags" Target="../tags/tag278.xml"/><Relationship Id="rId31" Type="http://schemas.openxmlformats.org/officeDocument/2006/relationships/tags" Target="../tags/tag290.xml"/><Relationship Id="rId4" Type="http://schemas.openxmlformats.org/officeDocument/2006/relationships/tags" Target="../tags/tag263.xml"/><Relationship Id="rId9" Type="http://schemas.openxmlformats.org/officeDocument/2006/relationships/tags" Target="../tags/tag268.xml"/><Relationship Id="rId14" Type="http://schemas.openxmlformats.org/officeDocument/2006/relationships/tags" Target="../tags/tag273.xml"/><Relationship Id="rId22" Type="http://schemas.openxmlformats.org/officeDocument/2006/relationships/tags" Target="../tags/tag281.xml"/><Relationship Id="rId27" Type="http://schemas.openxmlformats.org/officeDocument/2006/relationships/tags" Target="../tags/tag286.xml"/><Relationship Id="rId30" Type="http://schemas.openxmlformats.org/officeDocument/2006/relationships/tags" Target="../tags/tag289.xml"/><Relationship Id="rId35" Type="http://schemas.openxmlformats.org/officeDocument/2006/relationships/tags" Target="../tags/tag294.xml"/></Relationships>
</file>

<file path=ppt/slides/_rels/slide14.xml.rels><?xml version="1.0" encoding="UTF-8" standalone="yes"?>
<Relationships xmlns="http://schemas.openxmlformats.org/package/2006/relationships"><Relationship Id="rId8" Type="http://schemas.openxmlformats.org/officeDocument/2006/relationships/tags" Target="../tags/tag304.xml"/><Relationship Id="rId13" Type="http://schemas.openxmlformats.org/officeDocument/2006/relationships/tags" Target="../tags/tag309.xml"/><Relationship Id="rId18" Type="http://schemas.openxmlformats.org/officeDocument/2006/relationships/tags" Target="../tags/tag314.xml"/><Relationship Id="rId26" Type="http://schemas.openxmlformats.org/officeDocument/2006/relationships/tags" Target="../tags/tag322.xml"/><Relationship Id="rId3" Type="http://schemas.openxmlformats.org/officeDocument/2006/relationships/tags" Target="../tags/tag299.xml"/><Relationship Id="rId21" Type="http://schemas.openxmlformats.org/officeDocument/2006/relationships/tags" Target="../tags/tag317.xml"/><Relationship Id="rId7" Type="http://schemas.openxmlformats.org/officeDocument/2006/relationships/tags" Target="../tags/tag303.xml"/><Relationship Id="rId12" Type="http://schemas.openxmlformats.org/officeDocument/2006/relationships/tags" Target="../tags/tag308.xml"/><Relationship Id="rId17" Type="http://schemas.openxmlformats.org/officeDocument/2006/relationships/tags" Target="../tags/tag313.xml"/><Relationship Id="rId25" Type="http://schemas.openxmlformats.org/officeDocument/2006/relationships/tags" Target="../tags/tag321.xml"/><Relationship Id="rId33" Type="http://schemas.openxmlformats.org/officeDocument/2006/relationships/oleObject" Target="../embeddings/oleObject17.bin"/><Relationship Id="rId2" Type="http://schemas.openxmlformats.org/officeDocument/2006/relationships/tags" Target="../tags/tag298.xml"/><Relationship Id="rId16" Type="http://schemas.openxmlformats.org/officeDocument/2006/relationships/tags" Target="../tags/tag312.xml"/><Relationship Id="rId20" Type="http://schemas.openxmlformats.org/officeDocument/2006/relationships/tags" Target="../tags/tag316.xml"/><Relationship Id="rId29" Type="http://schemas.openxmlformats.org/officeDocument/2006/relationships/tags" Target="../tags/tag325.xml"/><Relationship Id="rId1" Type="http://schemas.openxmlformats.org/officeDocument/2006/relationships/vmlDrawing" Target="../drawings/vmlDrawing9.vml"/><Relationship Id="rId6" Type="http://schemas.openxmlformats.org/officeDocument/2006/relationships/tags" Target="../tags/tag302.xml"/><Relationship Id="rId11" Type="http://schemas.openxmlformats.org/officeDocument/2006/relationships/tags" Target="../tags/tag307.xml"/><Relationship Id="rId24" Type="http://schemas.openxmlformats.org/officeDocument/2006/relationships/tags" Target="../tags/tag320.xml"/><Relationship Id="rId32" Type="http://schemas.openxmlformats.org/officeDocument/2006/relationships/notesSlide" Target="../notesSlides/notesSlide13.xml"/><Relationship Id="rId5" Type="http://schemas.openxmlformats.org/officeDocument/2006/relationships/tags" Target="../tags/tag301.xml"/><Relationship Id="rId15" Type="http://schemas.openxmlformats.org/officeDocument/2006/relationships/tags" Target="../tags/tag311.xml"/><Relationship Id="rId23" Type="http://schemas.openxmlformats.org/officeDocument/2006/relationships/tags" Target="../tags/tag319.xml"/><Relationship Id="rId28" Type="http://schemas.openxmlformats.org/officeDocument/2006/relationships/tags" Target="../tags/tag324.xml"/><Relationship Id="rId10" Type="http://schemas.openxmlformats.org/officeDocument/2006/relationships/tags" Target="../tags/tag306.xml"/><Relationship Id="rId19" Type="http://schemas.openxmlformats.org/officeDocument/2006/relationships/tags" Target="../tags/tag315.xml"/><Relationship Id="rId31" Type="http://schemas.openxmlformats.org/officeDocument/2006/relationships/slideLayout" Target="../slideLayouts/slideLayout35.xml"/><Relationship Id="rId4" Type="http://schemas.openxmlformats.org/officeDocument/2006/relationships/tags" Target="../tags/tag300.xml"/><Relationship Id="rId9" Type="http://schemas.openxmlformats.org/officeDocument/2006/relationships/tags" Target="../tags/tag305.xml"/><Relationship Id="rId14" Type="http://schemas.openxmlformats.org/officeDocument/2006/relationships/tags" Target="../tags/tag310.xml"/><Relationship Id="rId22" Type="http://schemas.openxmlformats.org/officeDocument/2006/relationships/tags" Target="../tags/tag318.xml"/><Relationship Id="rId27" Type="http://schemas.openxmlformats.org/officeDocument/2006/relationships/tags" Target="../tags/tag323.xml"/><Relationship Id="rId30" Type="http://schemas.openxmlformats.org/officeDocument/2006/relationships/tags" Target="../tags/tag326.xml"/></Relationships>
</file>

<file path=ppt/slides/_rels/slide15.xml.rels><?xml version="1.0" encoding="UTF-8" standalone="yes"?>
<Relationships xmlns="http://schemas.openxmlformats.org/package/2006/relationships"><Relationship Id="rId8" Type="http://schemas.openxmlformats.org/officeDocument/2006/relationships/tags" Target="../tags/tag333.xml"/><Relationship Id="rId13" Type="http://schemas.openxmlformats.org/officeDocument/2006/relationships/tags" Target="../tags/tag338.xml"/><Relationship Id="rId18" Type="http://schemas.openxmlformats.org/officeDocument/2006/relationships/slideLayout" Target="../slideLayouts/slideLayout35.xml"/><Relationship Id="rId3" Type="http://schemas.openxmlformats.org/officeDocument/2006/relationships/tags" Target="../tags/tag328.xml"/><Relationship Id="rId7" Type="http://schemas.openxmlformats.org/officeDocument/2006/relationships/tags" Target="../tags/tag332.xml"/><Relationship Id="rId12" Type="http://schemas.openxmlformats.org/officeDocument/2006/relationships/tags" Target="../tags/tag337.xml"/><Relationship Id="rId17" Type="http://schemas.openxmlformats.org/officeDocument/2006/relationships/tags" Target="../tags/tag342.xml"/><Relationship Id="rId2" Type="http://schemas.openxmlformats.org/officeDocument/2006/relationships/tags" Target="../tags/tag327.xml"/><Relationship Id="rId16" Type="http://schemas.openxmlformats.org/officeDocument/2006/relationships/tags" Target="../tags/tag341.xml"/><Relationship Id="rId1" Type="http://schemas.openxmlformats.org/officeDocument/2006/relationships/vmlDrawing" Target="../drawings/vmlDrawing10.vml"/><Relationship Id="rId6" Type="http://schemas.openxmlformats.org/officeDocument/2006/relationships/tags" Target="../tags/tag331.xml"/><Relationship Id="rId11" Type="http://schemas.openxmlformats.org/officeDocument/2006/relationships/tags" Target="../tags/tag336.xml"/><Relationship Id="rId5" Type="http://schemas.openxmlformats.org/officeDocument/2006/relationships/tags" Target="../tags/tag330.xml"/><Relationship Id="rId15" Type="http://schemas.openxmlformats.org/officeDocument/2006/relationships/tags" Target="../tags/tag340.xml"/><Relationship Id="rId10" Type="http://schemas.openxmlformats.org/officeDocument/2006/relationships/tags" Target="../tags/tag335.xml"/><Relationship Id="rId19" Type="http://schemas.openxmlformats.org/officeDocument/2006/relationships/oleObject" Target="../embeddings/oleObject18.bin"/><Relationship Id="rId4" Type="http://schemas.openxmlformats.org/officeDocument/2006/relationships/tags" Target="../tags/tag329.xml"/><Relationship Id="rId9" Type="http://schemas.openxmlformats.org/officeDocument/2006/relationships/tags" Target="../tags/tag334.xml"/><Relationship Id="rId14" Type="http://schemas.openxmlformats.org/officeDocument/2006/relationships/tags" Target="../tags/tag339.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73.xml"/><Relationship Id="rId3" Type="http://schemas.openxmlformats.org/officeDocument/2006/relationships/tags" Target="../tags/tag344.xml"/><Relationship Id="rId7" Type="http://schemas.openxmlformats.org/officeDocument/2006/relationships/tags" Target="../tags/tag348.xml"/><Relationship Id="rId2" Type="http://schemas.openxmlformats.org/officeDocument/2006/relationships/tags" Target="../tags/tag343.xml"/><Relationship Id="rId1" Type="http://schemas.openxmlformats.org/officeDocument/2006/relationships/vmlDrawing" Target="../drawings/vmlDrawing11.vml"/><Relationship Id="rId6" Type="http://schemas.openxmlformats.org/officeDocument/2006/relationships/tags" Target="../tags/tag347.xml"/><Relationship Id="rId5" Type="http://schemas.openxmlformats.org/officeDocument/2006/relationships/tags" Target="../tags/tag346.xml"/><Relationship Id="rId10" Type="http://schemas.openxmlformats.org/officeDocument/2006/relationships/oleObject" Target="../embeddings/oleObject19.bin"/><Relationship Id="rId4" Type="http://schemas.openxmlformats.org/officeDocument/2006/relationships/tags" Target="../tags/tag345.xml"/><Relationship Id="rId9"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73.xml"/><Relationship Id="rId3" Type="http://schemas.openxmlformats.org/officeDocument/2006/relationships/tags" Target="../tags/tag350.xml"/><Relationship Id="rId7" Type="http://schemas.openxmlformats.org/officeDocument/2006/relationships/tags" Target="../tags/tag354.xml"/><Relationship Id="rId2" Type="http://schemas.openxmlformats.org/officeDocument/2006/relationships/tags" Target="../tags/tag349.xml"/><Relationship Id="rId1" Type="http://schemas.openxmlformats.org/officeDocument/2006/relationships/vmlDrawing" Target="../drawings/vmlDrawing12.vml"/><Relationship Id="rId6" Type="http://schemas.openxmlformats.org/officeDocument/2006/relationships/tags" Target="../tags/tag353.xml"/><Relationship Id="rId5" Type="http://schemas.openxmlformats.org/officeDocument/2006/relationships/tags" Target="../tags/tag352.xml"/><Relationship Id="rId10" Type="http://schemas.openxmlformats.org/officeDocument/2006/relationships/oleObject" Target="../embeddings/oleObject20.bin"/><Relationship Id="rId4" Type="http://schemas.openxmlformats.org/officeDocument/2006/relationships/tags" Target="../tags/tag351.xml"/><Relationship Id="rId9"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8" Type="http://schemas.openxmlformats.org/officeDocument/2006/relationships/tags" Target="../tags/tag361.xml"/><Relationship Id="rId3" Type="http://schemas.openxmlformats.org/officeDocument/2006/relationships/tags" Target="../tags/tag356.xml"/><Relationship Id="rId7" Type="http://schemas.openxmlformats.org/officeDocument/2006/relationships/tags" Target="../tags/tag360.xml"/><Relationship Id="rId2" Type="http://schemas.openxmlformats.org/officeDocument/2006/relationships/tags" Target="../tags/tag355.xml"/><Relationship Id="rId1" Type="http://schemas.openxmlformats.org/officeDocument/2006/relationships/vmlDrawing" Target="../drawings/vmlDrawing13.vml"/><Relationship Id="rId6" Type="http://schemas.openxmlformats.org/officeDocument/2006/relationships/tags" Target="../tags/tag359.xml"/><Relationship Id="rId11" Type="http://schemas.openxmlformats.org/officeDocument/2006/relationships/oleObject" Target="../embeddings/oleObject21.bin"/><Relationship Id="rId5" Type="http://schemas.openxmlformats.org/officeDocument/2006/relationships/tags" Target="../tags/tag358.xml"/><Relationship Id="rId10" Type="http://schemas.openxmlformats.org/officeDocument/2006/relationships/notesSlide" Target="../notesSlides/notesSlide16.xml"/><Relationship Id="rId4" Type="http://schemas.openxmlformats.org/officeDocument/2006/relationships/tags" Target="../tags/tag357.xml"/><Relationship Id="rId9" Type="http://schemas.openxmlformats.org/officeDocument/2006/relationships/slideLayout" Target="../slideLayouts/slideLayout8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tags" Target="../tags/tag12.xml"/><Relationship Id="rId7" Type="http://schemas.openxmlformats.org/officeDocument/2006/relationships/tags" Target="../tags/tag16.xml"/><Relationship Id="rId2" Type="http://schemas.openxmlformats.org/officeDocument/2006/relationships/tags" Target="../tags/tag11.xml"/><Relationship Id="rId1" Type="http://schemas.openxmlformats.org/officeDocument/2006/relationships/vmlDrawing" Target="../drawings/vmlDrawing1.vml"/><Relationship Id="rId6" Type="http://schemas.openxmlformats.org/officeDocument/2006/relationships/tags" Target="../tags/tag15.xml"/><Relationship Id="rId5" Type="http://schemas.openxmlformats.org/officeDocument/2006/relationships/tags" Target="../tags/tag14.xml"/><Relationship Id="rId10" Type="http://schemas.openxmlformats.org/officeDocument/2006/relationships/oleObject" Target="../embeddings/oleObject1.bin"/><Relationship Id="rId4" Type="http://schemas.openxmlformats.org/officeDocument/2006/relationships/tags" Target="../tags/tag13.xml"/><Relationship Id="rId9"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73.xml"/><Relationship Id="rId3" Type="http://schemas.openxmlformats.org/officeDocument/2006/relationships/tags" Target="../tags/tag363.xml"/><Relationship Id="rId7" Type="http://schemas.openxmlformats.org/officeDocument/2006/relationships/tags" Target="../tags/tag367.xml"/><Relationship Id="rId2" Type="http://schemas.openxmlformats.org/officeDocument/2006/relationships/tags" Target="../tags/tag362.xml"/><Relationship Id="rId1" Type="http://schemas.openxmlformats.org/officeDocument/2006/relationships/vmlDrawing" Target="../drawings/vmlDrawing14.vml"/><Relationship Id="rId6" Type="http://schemas.openxmlformats.org/officeDocument/2006/relationships/tags" Target="../tags/tag366.xml"/><Relationship Id="rId5" Type="http://schemas.openxmlformats.org/officeDocument/2006/relationships/tags" Target="../tags/tag365.xml"/><Relationship Id="rId10" Type="http://schemas.openxmlformats.org/officeDocument/2006/relationships/oleObject" Target="../embeddings/oleObject22.bin"/><Relationship Id="rId4" Type="http://schemas.openxmlformats.org/officeDocument/2006/relationships/tags" Target="../tags/tag364.xml"/><Relationship Id="rId9"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8" Type="http://schemas.openxmlformats.org/officeDocument/2006/relationships/tags" Target="../tags/tag374.xml"/><Relationship Id="rId13" Type="http://schemas.openxmlformats.org/officeDocument/2006/relationships/tags" Target="../tags/tag379.xml"/><Relationship Id="rId18" Type="http://schemas.openxmlformats.org/officeDocument/2006/relationships/tags" Target="../tags/tag384.xml"/><Relationship Id="rId26" Type="http://schemas.openxmlformats.org/officeDocument/2006/relationships/tags" Target="../tags/tag392.xml"/><Relationship Id="rId3" Type="http://schemas.openxmlformats.org/officeDocument/2006/relationships/tags" Target="../tags/tag369.xml"/><Relationship Id="rId21" Type="http://schemas.openxmlformats.org/officeDocument/2006/relationships/tags" Target="../tags/tag387.xml"/><Relationship Id="rId7" Type="http://schemas.openxmlformats.org/officeDocument/2006/relationships/tags" Target="../tags/tag373.xml"/><Relationship Id="rId12" Type="http://schemas.openxmlformats.org/officeDocument/2006/relationships/tags" Target="../tags/tag378.xml"/><Relationship Id="rId17" Type="http://schemas.openxmlformats.org/officeDocument/2006/relationships/tags" Target="../tags/tag383.xml"/><Relationship Id="rId25" Type="http://schemas.openxmlformats.org/officeDocument/2006/relationships/tags" Target="../tags/tag391.xml"/><Relationship Id="rId2" Type="http://schemas.openxmlformats.org/officeDocument/2006/relationships/tags" Target="../tags/tag368.xml"/><Relationship Id="rId16" Type="http://schemas.openxmlformats.org/officeDocument/2006/relationships/tags" Target="../tags/tag382.xml"/><Relationship Id="rId20" Type="http://schemas.openxmlformats.org/officeDocument/2006/relationships/tags" Target="../tags/tag386.xml"/><Relationship Id="rId29" Type="http://schemas.openxmlformats.org/officeDocument/2006/relationships/notesSlide" Target="../notesSlides/notesSlide18.xml"/><Relationship Id="rId1" Type="http://schemas.openxmlformats.org/officeDocument/2006/relationships/vmlDrawing" Target="../drawings/vmlDrawing15.vml"/><Relationship Id="rId6" Type="http://schemas.openxmlformats.org/officeDocument/2006/relationships/tags" Target="../tags/tag372.xml"/><Relationship Id="rId11" Type="http://schemas.openxmlformats.org/officeDocument/2006/relationships/tags" Target="../tags/tag377.xml"/><Relationship Id="rId24" Type="http://schemas.openxmlformats.org/officeDocument/2006/relationships/tags" Target="../tags/tag390.xml"/><Relationship Id="rId5" Type="http://schemas.openxmlformats.org/officeDocument/2006/relationships/tags" Target="../tags/tag371.xml"/><Relationship Id="rId15" Type="http://schemas.openxmlformats.org/officeDocument/2006/relationships/tags" Target="../tags/tag381.xml"/><Relationship Id="rId23" Type="http://schemas.openxmlformats.org/officeDocument/2006/relationships/tags" Target="../tags/tag389.xml"/><Relationship Id="rId28" Type="http://schemas.openxmlformats.org/officeDocument/2006/relationships/slideLayout" Target="../slideLayouts/slideLayout116.xml"/><Relationship Id="rId10" Type="http://schemas.openxmlformats.org/officeDocument/2006/relationships/tags" Target="../tags/tag376.xml"/><Relationship Id="rId19" Type="http://schemas.openxmlformats.org/officeDocument/2006/relationships/tags" Target="../tags/tag385.xml"/><Relationship Id="rId4" Type="http://schemas.openxmlformats.org/officeDocument/2006/relationships/tags" Target="../tags/tag370.xml"/><Relationship Id="rId9" Type="http://schemas.openxmlformats.org/officeDocument/2006/relationships/tags" Target="../tags/tag375.xml"/><Relationship Id="rId14" Type="http://schemas.openxmlformats.org/officeDocument/2006/relationships/tags" Target="../tags/tag380.xml"/><Relationship Id="rId22" Type="http://schemas.openxmlformats.org/officeDocument/2006/relationships/tags" Target="../tags/tag388.xml"/><Relationship Id="rId27" Type="http://schemas.openxmlformats.org/officeDocument/2006/relationships/tags" Target="../tags/tag393.xml"/><Relationship Id="rId30" Type="http://schemas.openxmlformats.org/officeDocument/2006/relationships/oleObject" Target="../embeddings/oleObject23.bin"/></Relationships>
</file>

<file path=ppt/slides/_rels/slide22.xml.rels><?xml version="1.0" encoding="UTF-8" standalone="yes"?>
<Relationships xmlns="http://schemas.openxmlformats.org/package/2006/relationships"><Relationship Id="rId13" Type="http://schemas.openxmlformats.org/officeDocument/2006/relationships/tags" Target="../tags/tag405.xml"/><Relationship Id="rId18" Type="http://schemas.openxmlformats.org/officeDocument/2006/relationships/tags" Target="../tags/tag410.xml"/><Relationship Id="rId26" Type="http://schemas.openxmlformats.org/officeDocument/2006/relationships/tags" Target="../tags/tag418.xml"/><Relationship Id="rId39" Type="http://schemas.openxmlformats.org/officeDocument/2006/relationships/tags" Target="../tags/tag431.xml"/><Relationship Id="rId21" Type="http://schemas.openxmlformats.org/officeDocument/2006/relationships/tags" Target="../tags/tag413.xml"/><Relationship Id="rId34" Type="http://schemas.openxmlformats.org/officeDocument/2006/relationships/tags" Target="../tags/tag426.xml"/><Relationship Id="rId42" Type="http://schemas.openxmlformats.org/officeDocument/2006/relationships/tags" Target="../tags/tag434.xml"/><Relationship Id="rId47" Type="http://schemas.openxmlformats.org/officeDocument/2006/relationships/tags" Target="../tags/tag439.xml"/><Relationship Id="rId50" Type="http://schemas.openxmlformats.org/officeDocument/2006/relationships/tags" Target="../tags/tag442.xml"/><Relationship Id="rId55" Type="http://schemas.openxmlformats.org/officeDocument/2006/relationships/tags" Target="../tags/tag447.xml"/><Relationship Id="rId63" Type="http://schemas.openxmlformats.org/officeDocument/2006/relationships/tags" Target="../tags/tag455.xml"/><Relationship Id="rId68" Type="http://schemas.openxmlformats.org/officeDocument/2006/relationships/tags" Target="../tags/tag460.xml"/><Relationship Id="rId76" Type="http://schemas.openxmlformats.org/officeDocument/2006/relationships/tags" Target="../tags/tag468.xml"/><Relationship Id="rId84" Type="http://schemas.openxmlformats.org/officeDocument/2006/relationships/tags" Target="../tags/tag476.xml"/><Relationship Id="rId89" Type="http://schemas.openxmlformats.org/officeDocument/2006/relationships/notesSlide" Target="../notesSlides/notesSlide19.xml"/><Relationship Id="rId7" Type="http://schemas.openxmlformats.org/officeDocument/2006/relationships/tags" Target="../tags/tag399.xml"/><Relationship Id="rId71" Type="http://schemas.openxmlformats.org/officeDocument/2006/relationships/tags" Target="../tags/tag463.xml"/><Relationship Id="rId2" Type="http://schemas.openxmlformats.org/officeDocument/2006/relationships/tags" Target="../tags/tag394.xml"/><Relationship Id="rId16" Type="http://schemas.openxmlformats.org/officeDocument/2006/relationships/tags" Target="../tags/tag408.xml"/><Relationship Id="rId29" Type="http://schemas.openxmlformats.org/officeDocument/2006/relationships/tags" Target="../tags/tag421.xml"/><Relationship Id="rId11" Type="http://schemas.openxmlformats.org/officeDocument/2006/relationships/tags" Target="../tags/tag403.xml"/><Relationship Id="rId24" Type="http://schemas.openxmlformats.org/officeDocument/2006/relationships/tags" Target="../tags/tag416.xml"/><Relationship Id="rId32" Type="http://schemas.openxmlformats.org/officeDocument/2006/relationships/tags" Target="../tags/tag424.xml"/><Relationship Id="rId37" Type="http://schemas.openxmlformats.org/officeDocument/2006/relationships/tags" Target="../tags/tag429.xml"/><Relationship Id="rId40" Type="http://schemas.openxmlformats.org/officeDocument/2006/relationships/tags" Target="../tags/tag432.xml"/><Relationship Id="rId45" Type="http://schemas.openxmlformats.org/officeDocument/2006/relationships/tags" Target="../tags/tag437.xml"/><Relationship Id="rId53" Type="http://schemas.openxmlformats.org/officeDocument/2006/relationships/tags" Target="../tags/tag445.xml"/><Relationship Id="rId58" Type="http://schemas.openxmlformats.org/officeDocument/2006/relationships/tags" Target="../tags/tag450.xml"/><Relationship Id="rId66" Type="http://schemas.openxmlformats.org/officeDocument/2006/relationships/tags" Target="../tags/tag458.xml"/><Relationship Id="rId74" Type="http://schemas.openxmlformats.org/officeDocument/2006/relationships/tags" Target="../tags/tag466.xml"/><Relationship Id="rId79" Type="http://schemas.openxmlformats.org/officeDocument/2006/relationships/tags" Target="../tags/tag471.xml"/><Relationship Id="rId87" Type="http://schemas.openxmlformats.org/officeDocument/2006/relationships/tags" Target="../tags/tag479.xml"/><Relationship Id="rId5" Type="http://schemas.openxmlformats.org/officeDocument/2006/relationships/tags" Target="../tags/tag397.xml"/><Relationship Id="rId61" Type="http://schemas.openxmlformats.org/officeDocument/2006/relationships/tags" Target="../tags/tag453.xml"/><Relationship Id="rId82" Type="http://schemas.openxmlformats.org/officeDocument/2006/relationships/tags" Target="../tags/tag474.xml"/><Relationship Id="rId90" Type="http://schemas.openxmlformats.org/officeDocument/2006/relationships/oleObject" Target="../embeddings/oleObject24.bin"/><Relationship Id="rId19" Type="http://schemas.openxmlformats.org/officeDocument/2006/relationships/tags" Target="../tags/tag411.xml"/><Relationship Id="rId4" Type="http://schemas.openxmlformats.org/officeDocument/2006/relationships/tags" Target="../tags/tag396.xml"/><Relationship Id="rId9" Type="http://schemas.openxmlformats.org/officeDocument/2006/relationships/tags" Target="../tags/tag401.xml"/><Relationship Id="rId14" Type="http://schemas.openxmlformats.org/officeDocument/2006/relationships/tags" Target="../tags/tag406.xml"/><Relationship Id="rId22" Type="http://schemas.openxmlformats.org/officeDocument/2006/relationships/tags" Target="../tags/tag414.xml"/><Relationship Id="rId27" Type="http://schemas.openxmlformats.org/officeDocument/2006/relationships/tags" Target="../tags/tag419.xml"/><Relationship Id="rId30" Type="http://schemas.openxmlformats.org/officeDocument/2006/relationships/tags" Target="../tags/tag422.xml"/><Relationship Id="rId35" Type="http://schemas.openxmlformats.org/officeDocument/2006/relationships/tags" Target="../tags/tag427.xml"/><Relationship Id="rId43" Type="http://schemas.openxmlformats.org/officeDocument/2006/relationships/tags" Target="../tags/tag435.xml"/><Relationship Id="rId48" Type="http://schemas.openxmlformats.org/officeDocument/2006/relationships/tags" Target="../tags/tag440.xml"/><Relationship Id="rId56" Type="http://schemas.openxmlformats.org/officeDocument/2006/relationships/tags" Target="../tags/tag448.xml"/><Relationship Id="rId64" Type="http://schemas.openxmlformats.org/officeDocument/2006/relationships/tags" Target="../tags/tag456.xml"/><Relationship Id="rId69" Type="http://schemas.openxmlformats.org/officeDocument/2006/relationships/tags" Target="../tags/tag461.xml"/><Relationship Id="rId77" Type="http://schemas.openxmlformats.org/officeDocument/2006/relationships/tags" Target="../tags/tag469.xml"/><Relationship Id="rId8" Type="http://schemas.openxmlformats.org/officeDocument/2006/relationships/tags" Target="../tags/tag400.xml"/><Relationship Id="rId51" Type="http://schemas.openxmlformats.org/officeDocument/2006/relationships/tags" Target="../tags/tag443.xml"/><Relationship Id="rId72" Type="http://schemas.openxmlformats.org/officeDocument/2006/relationships/tags" Target="../tags/tag464.xml"/><Relationship Id="rId80" Type="http://schemas.openxmlformats.org/officeDocument/2006/relationships/tags" Target="../tags/tag472.xml"/><Relationship Id="rId85" Type="http://schemas.openxmlformats.org/officeDocument/2006/relationships/tags" Target="../tags/tag477.xml"/><Relationship Id="rId3" Type="http://schemas.openxmlformats.org/officeDocument/2006/relationships/tags" Target="../tags/tag395.xml"/><Relationship Id="rId12" Type="http://schemas.openxmlformats.org/officeDocument/2006/relationships/tags" Target="../tags/tag404.xml"/><Relationship Id="rId17" Type="http://schemas.openxmlformats.org/officeDocument/2006/relationships/tags" Target="../tags/tag409.xml"/><Relationship Id="rId25" Type="http://schemas.openxmlformats.org/officeDocument/2006/relationships/tags" Target="../tags/tag417.xml"/><Relationship Id="rId33" Type="http://schemas.openxmlformats.org/officeDocument/2006/relationships/tags" Target="../tags/tag425.xml"/><Relationship Id="rId38" Type="http://schemas.openxmlformats.org/officeDocument/2006/relationships/tags" Target="../tags/tag430.xml"/><Relationship Id="rId46" Type="http://schemas.openxmlformats.org/officeDocument/2006/relationships/tags" Target="../tags/tag438.xml"/><Relationship Id="rId59" Type="http://schemas.openxmlformats.org/officeDocument/2006/relationships/tags" Target="../tags/tag451.xml"/><Relationship Id="rId67" Type="http://schemas.openxmlformats.org/officeDocument/2006/relationships/tags" Target="../tags/tag459.xml"/><Relationship Id="rId20" Type="http://schemas.openxmlformats.org/officeDocument/2006/relationships/tags" Target="../tags/tag412.xml"/><Relationship Id="rId41" Type="http://schemas.openxmlformats.org/officeDocument/2006/relationships/tags" Target="../tags/tag433.xml"/><Relationship Id="rId54" Type="http://schemas.openxmlformats.org/officeDocument/2006/relationships/tags" Target="../tags/tag446.xml"/><Relationship Id="rId62" Type="http://schemas.openxmlformats.org/officeDocument/2006/relationships/tags" Target="../tags/tag454.xml"/><Relationship Id="rId70" Type="http://schemas.openxmlformats.org/officeDocument/2006/relationships/tags" Target="../tags/tag462.xml"/><Relationship Id="rId75" Type="http://schemas.openxmlformats.org/officeDocument/2006/relationships/tags" Target="../tags/tag467.xml"/><Relationship Id="rId83" Type="http://schemas.openxmlformats.org/officeDocument/2006/relationships/tags" Target="../tags/tag475.xml"/><Relationship Id="rId88" Type="http://schemas.openxmlformats.org/officeDocument/2006/relationships/slideLayout" Target="../slideLayouts/slideLayout73.xml"/><Relationship Id="rId1" Type="http://schemas.openxmlformats.org/officeDocument/2006/relationships/vmlDrawing" Target="../drawings/vmlDrawing16.vml"/><Relationship Id="rId6" Type="http://schemas.openxmlformats.org/officeDocument/2006/relationships/tags" Target="../tags/tag398.xml"/><Relationship Id="rId15" Type="http://schemas.openxmlformats.org/officeDocument/2006/relationships/tags" Target="../tags/tag407.xml"/><Relationship Id="rId23" Type="http://schemas.openxmlformats.org/officeDocument/2006/relationships/tags" Target="../tags/tag415.xml"/><Relationship Id="rId28" Type="http://schemas.openxmlformats.org/officeDocument/2006/relationships/tags" Target="../tags/tag420.xml"/><Relationship Id="rId36" Type="http://schemas.openxmlformats.org/officeDocument/2006/relationships/tags" Target="../tags/tag428.xml"/><Relationship Id="rId49" Type="http://schemas.openxmlformats.org/officeDocument/2006/relationships/tags" Target="../tags/tag441.xml"/><Relationship Id="rId57" Type="http://schemas.openxmlformats.org/officeDocument/2006/relationships/tags" Target="../tags/tag449.xml"/><Relationship Id="rId10" Type="http://schemas.openxmlformats.org/officeDocument/2006/relationships/tags" Target="../tags/tag402.xml"/><Relationship Id="rId31" Type="http://schemas.openxmlformats.org/officeDocument/2006/relationships/tags" Target="../tags/tag423.xml"/><Relationship Id="rId44" Type="http://schemas.openxmlformats.org/officeDocument/2006/relationships/tags" Target="../tags/tag436.xml"/><Relationship Id="rId52" Type="http://schemas.openxmlformats.org/officeDocument/2006/relationships/tags" Target="../tags/tag444.xml"/><Relationship Id="rId60" Type="http://schemas.openxmlformats.org/officeDocument/2006/relationships/tags" Target="../tags/tag452.xml"/><Relationship Id="rId65" Type="http://schemas.openxmlformats.org/officeDocument/2006/relationships/tags" Target="../tags/tag457.xml"/><Relationship Id="rId73" Type="http://schemas.openxmlformats.org/officeDocument/2006/relationships/tags" Target="../tags/tag465.xml"/><Relationship Id="rId78" Type="http://schemas.openxmlformats.org/officeDocument/2006/relationships/tags" Target="../tags/tag470.xml"/><Relationship Id="rId81" Type="http://schemas.openxmlformats.org/officeDocument/2006/relationships/tags" Target="../tags/tag473.xml"/><Relationship Id="rId86" Type="http://schemas.openxmlformats.org/officeDocument/2006/relationships/tags" Target="../tags/tag47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tags" Target="../tags/tag18.xml"/><Relationship Id="rId7" Type="http://schemas.openxmlformats.org/officeDocument/2006/relationships/tags" Target="../tags/tag22.xml"/><Relationship Id="rId2" Type="http://schemas.openxmlformats.org/officeDocument/2006/relationships/tags" Target="../tags/tag17.xml"/><Relationship Id="rId1" Type="http://schemas.openxmlformats.org/officeDocument/2006/relationships/vmlDrawing" Target="../drawings/vmlDrawing2.vml"/><Relationship Id="rId6" Type="http://schemas.openxmlformats.org/officeDocument/2006/relationships/tags" Target="../tags/tag21.xml"/><Relationship Id="rId5" Type="http://schemas.openxmlformats.org/officeDocument/2006/relationships/tags" Target="../tags/tag20.xml"/><Relationship Id="rId10" Type="http://schemas.openxmlformats.org/officeDocument/2006/relationships/oleObject" Target="../embeddings/oleObject2.bin"/><Relationship Id="rId4" Type="http://schemas.openxmlformats.org/officeDocument/2006/relationships/tags" Target="../tags/tag19.xml"/><Relationship Id="rId9"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0.xml"/><Relationship Id="rId1" Type="http://schemas.openxmlformats.org/officeDocument/2006/relationships/tags" Target="../tags/tag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tags" Target="../tags/tag35.xml"/><Relationship Id="rId18" Type="http://schemas.openxmlformats.org/officeDocument/2006/relationships/tags" Target="../tags/tag40.xml"/><Relationship Id="rId26" Type="http://schemas.openxmlformats.org/officeDocument/2006/relationships/tags" Target="../tags/tag48.xml"/><Relationship Id="rId39" Type="http://schemas.openxmlformats.org/officeDocument/2006/relationships/tags" Target="../tags/tag61.xml"/><Relationship Id="rId3" Type="http://schemas.openxmlformats.org/officeDocument/2006/relationships/tags" Target="../tags/tag25.xml"/><Relationship Id="rId21" Type="http://schemas.openxmlformats.org/officeDocument/2006/relationships/tags" Target="../tags/tag43.xml"/><Relationship Id="rId34" Type="http://schemas.openxmlformats.org/officeDocument/2006/relationships/tags" Target="../tags/tag56.xml"/><Relationship Id="rId42" Type="http://schemas.openxmlformats.org/officeDocument/2006/relationships/oleObject" Target="../embeddings/oleObject3.bin"/><Relationship Id="rId7" Type="http://schemas.openxmlformats.org/officeDocument/2006/relationships/tags" Target="../tags/tag29.xml"/><Relationship Id="rId12" Type="http://schemas.openxmlformats.org/officeDocument/2006/relationships/tags" Target="../tags/tag34.xml"/><Relationship Id="rId17" Type="http://schemas.openxmlformats.org/officeDocument/2006/relationships/tags" Target="../tags/tag39.xml"/><Relationship Id="rId25" Type="http://schemas.openxmlformats.org/officeDocument/2006/relationships/tags" Target="../tags/tag47.xml"/><Relationship Id="rId33" Type="http://schemas.openxmlformats.org/officeDocument/2006/relationships/tags" Target="../tags/tag55.xml"/><Relationship Id="rId38" Type="http://schemas.openxmlformats.org/officeDocument/2006/relationships/tags" Target="../tags/tag60.xml"/><Relationship Id="rId2" Type="http://schemas.openxmlformats.org/officeDocument/2006/relationships/tags" Target="../tags/tag24.xml"/><Relationship Id="rId16" Type="http://schemas.openxmlformats.org/officeDocument/2006/relationships/tags" Target="../tags/tag38.xml"/><Relationship Id="rId20" Type="http://schemas.openxmlformats.org/officeDocument/2006/relationships/tags" Target="../tags/tag42.xml"/><Relationship Id="rId29" Type="http://schemas.openxmlformats.org/officeDocument/2006/relationships/tags" Target="../tags/tag51.xml"/><Relationship Id="rId41" Type="http://schemas.openxmlformats.org/officeDocument/2006/relationships/notesSlide" Target="../notesSlides/notesSlide6.xml"/><Relationship Id="rId1" Type="http://schemas.openxmlformats.org/officeDocument/2006/relationships/vmlDrawing" Target="../drawings/vmlDrawing3.vml"/><Relationship Id="rId6" Type="http://schemas.openxmlformats.org/officeDocument/2006/relationships/tags" Target="../tags/tag28.xml"/><Relationship Id="rId11" Type="http://schemas.openxmlformats.org/officeDocument/2006/relationships/tags" Target="../tags/tag33.xml"/><Relationship Id="rId24" Type="http://schemas.openxmlformats.org/officeDocument/2006/relationships/tags" Target="../tags/tag46.xml"/><Relationship Id="rId32" Type="http://schemas.openxmlformats.org/officeDocument/2006/relationships/tags" Target="../tags/tag54.xml"/><Relationship Id="rId37" Type="http://schemas.openxmlformats.org/officeDocument/2006/relationships/tags" Target="../tags/tag59.xml"/><Relationship Id="rId40" Type="http://schemas.openxmlformats.org/officeDocument/2006/relationships/slideLayout" Target="../slideLayouts/slideLayout40.xml"/><Relationship Id="rId5" Type="http://schemas.openxmlformats.org/officeDocument/2006/relationships/tags" Target="../tags/tag27.xml"/><Relationship Id="rId15" Type="http://schemas.openxmlformats.org/officeDocument/2006/relationships/tags" Target="../tags/tag37.xml"/><Relationship Id="rId23" Type="http://schemas.openxmlformats.org/officeDocument/2006/relationships/tags" Target="../tags/tag45.xml"/><Relationship Id="rId28" Type="http://schemas.openxmlformats.org/officeDocument/2006/relationships/tags" Target="../tags/tag50.xml"/><Relationship Id="rId36" Type="http://schemas.openxmlformats.org/officeDocument/2006/relationships/tags" Target="../tags/tag58.xml"/><Relationship Id="rId10" Type="http://schemas.openxmlformats.org/officeDocument/2006/relationships/tags" Target="../tags/tag32.xml"/><Relationship Id="rId19" Type="http://schemas.openxmlformats.org/officeDocument/2006/relationships/tags" Target="../tags/tag41.xml"/><Relationship Id="rId31" Type="http://schemas.openxmlformats.org/officeDocument/2006/relationships/tags" Target="../tags/tag53.xml"/><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tags" Target="../tags/tag36.xml"/><Relationship Id="rId22" Type="http://schemas.openxmlformats.org/officeDocument/2006/relationships/tags" Target="../tags/tag44.xml"/><Relationship Id="rId27" Type="http://schemas.openxmlformats.org/officeDocument/2006/relationships/tags" Target="../tags/tag49.xml"/><Relationship Id="rId30" Type="http://schemas.openxmlformats.org/officeDocument/2006/relationships/tags" Target="../tags/tag52.xml"/><Relationship Id="rId35" Type="http://schemas.openxmlformats.org/officeDocument/2006/relationships/tags" Target="../tags/tag57.xml"/><Relationship Id="rId43"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tags" Target="../tags/tag63.xml"/><Relationship Id="rId7" Type="http://schemas.openxmlformats.org/officeDocument/2006/relationships/tags" Target="../tags/tag67.xml"/><Relationship Id="rId2" Type="http://schemas.openxmlformats.org/officeDocument/2006/relationships/tags" Target="../tags/tag62.xml"/><Relationship Id="rId1" Type="http://schemas.openxmlformats.org/officeDocument/2006/relationships/vmlDrawing" Target="../drawings/vmlDrawing4.vml"/><Relationship Id="rId6" Type="http://schemas.openxmlformats.org/officeDocument/2006/relationships/tags" Target="../tags/tag66.xml"/><Relationship Id="rId5" Type="http://schemas.openxmlformats.org/officeDocument/2006/relationships/tags" Target="../tags/tag65.xml"/><Relationship Id="rId10" Type="http://schemas.openxmlformats.org/officeDocument/2006/relationships/oleObject" Target="../embeddings/oleObject5.bin"/><Relationship Id="rId4" Type="http://schemas.openxmlformats.org/officeDocument/2006/relationships/tags" Target="../tags/tag64.xml"/><Relationship Id="rId9"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Number Placeholder 2"/>
          <p:cNvSpPr>
            <a:spLocks noGrp="1"/>
          </p:cNvSpPr>
          <p:nvPr>
            <p:ph type="sldNum" sz="quarter" idx="10"/>
          </p:nvPr>
        </p:nvSpPr>
        <p:spPr>
          <a:noFill/>
        </p:spPr>
        <p:txBody>
          <a:bodyPr/>
          <a:lstStyle/>
          <a:p>
            <a:fld id="{A8E606F7-AA21-479B-8915-10A3BDEE04C3}" type="slidenum">
              <a:rPr lang="en-US"/>
              <a:pPr/>
              <a:t>1</a:t>
            </a:fld>
            <a:r>
              <a:rPr lang="en-US"/>
              <a:t> </a:t>
            </a:r>
          </a:p>
        </p:txBody>
      </p:sp>
      <p:sp>
        <p:nvSpPr>
          <p:cNvPr id="96259" name="Rectangle 2"/>
          <p:cNvSpPr>
            <a:spLocks noGrp="1" noChangeArrowheads="1"/>
          </p:cNvSpPr>
          <p:nvPr>
            <p:ph type="title"/>
          </p:nvPr>
        </p:nvSpPr>
        <p:spPr/>
        <p:txBody>
          <a:bodyPr/>
          <a:lstStyle/>
          <a:p>
            <a:pPr eaLnBrk="1" hangingPunct="1"/>
            <a:endParaRPr lang="en-GB" smtClean="0"/>
          </a:p>
        </p:txBody>
      </p:sp>
      <p:sp>
        <p:nvSpPr>
          <p:cNvPr id="96260" name="McK 4. Footnote"/>
          <p:cNvSpPr txBox="1">
            <a:spLocks noChangeArrowheads="1"/>
          </p:cNvSpPr>
          <p:nvPr/>
        </p:nvSpPr>
        <p:spPr bwMode="auto">
          <a:xfrm>
            <a:off x="121489" y="6203623"/>
            <a:ext cx="8722840" cy="155496"/>
          </a:xfrm>
          <a:prstGeom prst="rect">
            <a:avLst/>
          </a:prstGeom>
          <a:noFill/>
          <a:ln w="9525">
            <a:noFill/>
            <a:miter lim="800000"/>
            <a:headEnd/>
            <a:tailEnd/>
          </a:ln>
        </p:spPr>
        <p:txBody>
          <a:bodyPr lIns="0" tIns="0" rIns="0" bIns="0" anchor="b">
            <a:spAutoFit/>
          </a:bodyPr>
          <a:lstStyle/>
          <a:p>
            <a:pPr marL="106214" indent="-106214" defTabSz="907635"/>
            <a:r>
              <a:rPr lang="en-US" sz="1000" dirty="0"/>
              <a:t>1 Footnote</a:t>
            </a:r>
          </a:p>
        </p:txBody>
      </p:sp>
      <p:sp>
        <p:nvSpPr>
          <p:cNvPr id="96261" name="McK 5. Source"/>
          <p:cNvSpPr>
            <a:spLocks noChangeArrowheads="1"/>
          </p:cNvSpPr>
          <p:nvPr/>
        </p:nvSpPr>
        <p:spPr bwMode="auto">
          <a:xfrm>
            <a:off x="121488" y="6566446"/>
            <a:ext cx="7002570" cy="155496"/>
          </a:xfrm>
          <a:prstGeom prst="rect">
            <a:avLst/>
          </a:prstGeom>
          <a:noFill/>
          <a:ln w="9525">
            <a:noFill/>
            <a:miter lim="800000"/>
            <a:headEnd/>
            <a:tailEnd/>
          </a:ln>
        </p:spPr>
        <p:txBody>
          <a:bodyPr lIns="0" tIns="0" rIns="0" bIns="0" anchor="ctr">
            <a:spAutoFit/>
          </a:bodyPr>
          <a:lstStyle/>
          <a:p>
            <a:pPr marL="617966" indent="-617966" defTabSz="907635">
              <a:tabLst>
                <a:tab pos="621182" algn="l"/>
              </a:tabLst>
            </a:pPr>
            <a:r>
              <a:rPr lang="en-US" sz="1000" dirty="0">
                <a:solidFill>
                  <a:srgbClr val="000000"/>
                </a:solidFill>
              </a:rPr>
              <a:t>SOURCE: Source</a:t>
            </a:r>
          </a:p>
        </p:txBody>
      </p:sp>
      <p:sp>
        <p:nvSpPr>
          <p:cNvPr id="96262" name="Rectangle 5"/>
          <p:cNvSpPr>
            <a:spLocks noChangeArrowheads="1"/>
          </p:cNvSpPr>
          <p:nvPr/>
        </p:nvSpPr>
        <p:spPr bwMode="auto">
          <a:xfrm>
            <a:off x="1482160" y="1990729"/>
            <a:ext cx="4389768" cy="282625"/>
          </a:xfrm>
          <a:prstGeom prst="rect">
            <a:avLst/>
          </a:prstGeom>
          <a:noFill/>
          <a:ln w="9525">
            <a:noFill/>
            <a:miter lim="800000"/>
            <a:headEnd/>
            <a:tailEnd/>
          </a:ln>
        </p:spPr>
        <p:txBody>
          <a:bodyPr lIns="0" tIns="0" rIns="0" bIns="0">
            <a:spAutoFit/>
          </a:bodyPr>
          <a:lstStyle/>
          <a:p>
            <a:pPr defTabSz="907635">
              <a:buClr>
                <a:schemeClr val="tx2"/>
              </a:buClr>
            </a:pPr>
            <a:r>
              <a:rPr lang="en-US" dirty="0"/>
              <a:t>Text</a:t>
            </a:r>
          </a:p>
        </p:txBody>
      </p:sp>
      <p:pic>
        <p:nvPicPr>
          <p:cNvPr id="96263" name="Picture 6" descr="PPT_actual_slides46"/>
          <p:cNvPicPr>
            <a:picLocks noChangeAspect="1" noChangeArrowheads="1"/>
          </p:cNvPicPr>
          <p:nvPr/>
        </p:nvPicPr>
        <p:blipFill>
          <a:blip r:embed="rId3" cstate="print"/>
          <a:srcRect/>
          <a:stretch>
            <a:fillRect/>
          </a:stretch>
        </p:blipFill>
        <p:spPr bwMode="auto">
          <a:xfrm>
            <a:off x="0" y="0"/>
            <a:ext cx="9330281" cy="6997298"/>
          </a:xfrm>
          <a:prstGeom prst="rect">
            <a:avLst/>
          </a:prstGeom>
          <a:noFill/>
          <a:ln w="9525">
            <a:noFill/>
            <a:miter lim="800000"/>
            <a:headEnd/>
            <a:tailEnd/>
          </a:ln>
        </p:spPr>
      </p:pic>
      <p:sp>
        <p:nvSpPr>
          <p:cNvPr id="96264" name="Rectangle 2"/>
          <p:cNvSpPr>
            <a:spLocks noChangeArrowheads="1"/>
          </p:cNvSpPr>
          <p:nvPr/>
        </p:nvSpPr>
        <p:spPr bwMode="auto">
          <a:xfrm>
            <a:off x="403367" y="484304"/>
            <a:ext cx="7200190" cy="1250443"/>
          </a:xfrm>
          <a:prstGeom prst="rect">
            <a:avLst/>
          </a:prstGeom>
          <a:noFill/>
          <a:ln w="9525">
            <a:noFill/>
            <a:miter lim="800000"/>
            <a:headEnd/>
            <a:tailEnd/>
          </a:ln>
        </p:spPr>
        <p:txBody>
          <a:bodyPr lIns="92608" tIns="46309" rIns="92608" bIns="46309"/>
          <a:lstStyle/>
          <a:p>
            <a:pPr defTabSz="907635"/>
            <a:r>
              <a:rPr lang="en-GB" sz="2900" b="1" dirty="0">
                <a:solidFill>
                  <a:schemeClr val="bg1"/>
                </a:solidFill>
              </a:rPr>
              <a:t>Sustainable and Financially Effective (</a:t>
            </a:r>
            <a:r>
              <a:rPr lang="en-GB" sz="2900" b="1" dirty="0" err="1">
                <a:solidFill>
                  <a:schemeClr val="bg1"/>
                </a:solidFill>
              </a:rPr>
              <a:t>SaFE</a:t>
            </a:r>
            <a:r>
              <a:rPr lang="en-GB" sz="2900" b="1" dirty="0">
                <a:solidFill>
                  <a:schemeClr val="bg1"/>
                </a:solidFill>
              </a:rPr>
              <a:t>) </a:t>
            </a:r>
            <a:r>
              <a:rPr lang="en-GB" sz="4900" dirty="0">
                <a:solidFill>
                  <a:schemeClr val="bg1"/>
                </a:solidFill>
              </a:rPr>
              <a:t/>
            </a:r>
            <a:br>
              <a:rPr lang="en-GB" sz="4900" dirty="0">
                <a:solidFill>
                  <a:schemeClr val="bg1"/>
                </a:solidFill>
              </a:rPr>
            </a:br>
            <a:r>
              <a:rPr lang="en-GB" sz="4900" dirty="0">
                <a:solidFill>
                  <a:schemeClr val="bg1"/>
                </a:solidFill>
              </a:rPr>
              <a:t/>
            </a:r>
            <a:br>
              <a:rPr lang="en-GB" sz="4900" dirty="0">
                <a:solidFill>
                  <a:schemeClr val="bg1"/>
                </a:solidFill>
              </a:rPr>
            </a:br>
            <a:endParaRPr lang="en-GB" sz="4900" dirty="0">
              <a:solidFill>
                <a:schemeClr val="bg1"/>
              </a:solidFill>
            </a:endParaRPr>
          </a:p>
        </p:txBody>
      </p:sp>
      <p:sp>
        <p:nvSpPr>
          <p:cNvPr id="3" name="TextBox 2"/>
          <p:cNvSpPr txBox="1"/>
          <p:nvPr/>
        </p:nvSpPr>
        <p:spPr>
          <a:xfrm>
            <a:off x="477866" y="5508773"/>
            <a:ext cx="3085796" cy="404936"/>
          </a:xfrm>
          <a:prstGeom prst="rect">
            <a:avLst/>
          </a:prstGeom>
          <a:noFill/>
        </p:spPr>
        <p:txBody>
          <a:bodyPr lIns="92686" tIns="46349" rIns="92686" bIns="46349">
            <a:spAutoFit/>
          </a:bodyPr>
          <a:lstStyle/>
          <a:p>
            <a:r>
              <a:rPr lang="en-GB" sz="2000" b="1" dirty="0">
                <a:solidFill>
                  <a:srgbClr val="F2F2F2"/>
                </a:solidFill>
              </a:rPr>
              <a:t>30 September 2011</a:t>
            </a:r>
          </a:p>
        </p:txBody>
      </p:sp>
      <p:sp>
        <p:nvSpPr>
          <p:cNvPr id="13" name="TextBox 12"/>
          <p:cNvSpPr txBox="1"/>
          <p:nvPr/>
        </p:nvSpPr>
        <p:spPr>
          <a:xfrm>
            <a:off x="482312" y="1772659"/>
            <a:ext cx="7933976" cy="549489"/>
          </a:xfrm>
          <a:prstGeom prst="rect">
            <a:avLst/>
          </a:prstGeom>
          <a:noFill/>
        </p:spPr>
        <p:txBody>
          <a:bodyPr wrap="square" lIns="92686" tIns="46349" rIns="92686" bIns="46349" rtlCol="0">
            <a:spAutoFit/>
          </a:bodyPr>
          <a:lstStyle/>
          <a:p>
            <a:r>
              <a:rPr lang="en-GB" sz="2900" dirty="0" smtClean="0">
                <a:solidFill>
                  <a:schemeClr val="bg1"/>
                </a:solidFill>
              </a:rPr>
              <a:t>Whipps Cross NHS </a:t>
            </a:r>
            <a:r>
              <a:rPr lang="en-GB" sz="2900" dirty="0">
                <a:solidFill>
                  <a:schemeClr val="bg1"/>
                </a:solidFill>
              </a:rPr>
              <a:t>Trust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2" hidden="1"/>
          <p:cNvGraphicFramePr>
            <a:graphicFrameLocks noChangeAspect="1"/>
          </p:cNvGraphicFramePr>
          <p:nvPr/>
        </p:nvGraphicFramePr>
        <p:xfrm>
          <a:off x="0" y="0"/>
          <a:ext cx="161984" cy="161974"/>
        </p:xfrm>
        <a:graphic>
          <a:graphicData uri="http://schemas.openxmlformats.org/presentationml/2006/ole">
            <p:oleObj spid="_x0000_s46082" name="think-cell Slide" r:id="rId80" imgW="360" imgH="360" progId="">
              <p:embed/>
            </p:oleObj>
          </a:graphicData>
        </a:graphic>
      </p:graphicFrame>
      <p:sp>
        <p:nvSpPr>
          <p:cNvPr id="14341" name="Rectangle 3" hidden="1"/>
          <p:cNvSpPr>
            <a:spLocks noChangeArrowheads="1"/>
          </p:cNvSpPr>
          <p:nvPr>
            <p:custDataLst>
              <p:tags r:id="rId2"/>
            </p:custDataLst>
          </p:nvPr>
        </p:nvSpPr>
        <p:spPr bwMode="gray">
          <a:xfrm>
            <a:off x="0" y="0"/>
            <a:ext cx="161984" cy="161974"/>
          </a:xfrm>
          <a:prstGeom prst="rect">
            <a:avLst/>
          </a:prstGeom>
          <a:solidFill>
            <a:schemeClr val="accent1"/>
          </a:solidFill>
          <a:ln w="9525">
            <a:solidFill>
              <a:schemeClr val="tx1"/>
            </a:solidFill>
            <a:miter lim="800000"/>
            <a:headEnd/>
            <a:tailEnd/>
          </a:ln>
        </p:spPr>
        <p:txBody>
          <a:bodyPr wrap="none" lIns="0" tIns="0" rIns="0" bIns="0" anchor="ctr"/>
          <a:lstStyle/>
          <a:p>
            <a:pPr algn="ctr"/>
            <a:endParaRPr lang="en-GB" sz="1000" dirty="0">
              <a:cs typeface="Arial" charset="0"/>
            </a:endParaRPr>
          </a:p>
        </p:txBody>
      </p:sp>
      <p:sp>
        <p:nvSpPr>
          <p:cNvPr id="14342" name="Slide Number Placeholder 2"/>
          <p:cNvSpPr txBox="1">
            <a:spLocks noGrp="1"/>
          </p:cNvSpPr>
          <p:nvPr>
            <p:custDataLst>
              <p:tags r:id="rId3"/>
            </p:custDataLst>
          </p:nvPr>
        </p:nvSpPr>
        <p:spPr bwMode="auto">
          <a:xfrm>
            <a:off x="8719602" y="6566446"/>
            <a:ext cx="199240" cy="155496"/>
          </a:xfrm>
          <a:prstGeom prst="rect">
            <a:avLst/>
          </a:prstGeom>
          <a:noFill/>
          <a:ln w="9525">
            <a:noFill/>
            <a:miter lim="800000"/>
            <a:headEnd/>
            <a:tailEnd/>
          </a:ln>
        </p:spPr>
        <p:txBody>
          <a:bodyPr wrap="none" lIns="0" tIns="0" rIns="0" bIns="0"/>
          <a:lstStyle/>
          <a:p>
            <a:fld id="{F5AA3672-1629-4805-A2BF-A1743964479F}" type="slidenum">
              <a:rPr lang="en-US" sz="1000">
                <a:solidFill>
                  <a:srgbClr val="000000"/>
                </a:solidFill>
              </a:rPr>
              <a:pPr/>
              <a:t>10</a:t>
            </a:fld>
            <a:r>
              <a:rPr lang="en-US" sz="1000" dirty="0">
                <a:solidFill>
                  <a:srgbClr val="000000"/>
                </a:solidFill>
              </a:rPr>
              <a:t> </a:t>
            </a:r>
          </a:p>
        </p:txBody>
      </p:sp>
      <p:sp>
        <p:nvSpPr>
          <p:cNvPr id="14343" name="Rectangle 4"/>
          <p:cNvSpPr>
            <a:spLocks noGrp="1" noChangeArrowheads="1"/>
          </p:cNvSpPr>
          <p:nvPr>
            <p:ph type="title" idx="4294967295"/>
            <p:custDataLst>
              <p:tags r:id="rId4"/>
            </p:custDataLst>
          </p:nvPr>
        </p:nvSpPr>
        <p:spPr bwMode="gray"/>
        <p:txBody>
          <a:bodyPr/>
          <a:lstStyle/>
          <a:p>
            <a:pPr eaLnBrk="1" hangingPunct="1"/>
            <a:r>
              <a:rPr lang="en-GB" smtClean="0"/>
              <a:t>Forecast underlying I&amp;E 2010/11 to 2014/15</a:t>
            </a:r>
          </a:p>
        </p:txBody>
      </p:sp>
      <p:sp>
        <p:nvSpPr>
          <p:cNvPr id="14344" name="McK 5. Source"/>
          <p:cNvSpPr>
            <a:spLocks noChangeArrowheads="1"/>
          </p:cNvSpPr>
          <p:nvPr>
            <p:custDataLst>
              <p:tags r:id="rId5"/>
            </p:custDataLst>
          </p:nvPr>
        </p:nvSpPr>
        <p:spPr bwMode="gray">
          <a:xfrm>
            <a:off x="121488" y="6572925"/>
            <a:ext cx="7002570" cy="142538"/>
          </a:xfrm>
          <a:prstGeom prst="rect">
            <a:avLst/>
          </a:prstGeom>
          <a:noFill/>
          <a:ln w="9525">
            <a:noFill/>
            <a:miter lim="800000"/>
            <a:headEnd/>
            <a:tailEnd/>
          </a:ln>
        </p:spPr>
        <p:txBody>
          <a:bodyPr lIns="0" tIns="0" rIns="0" bIns="0" anchor="ctr">
            <a:spAutoFit/>
          </a:bodyPr>
          <a:lstStyle/>
          <a:p>
            <a:pPr marL="621250" indent="-621250" defTabSz="912459">
              <a:tabLst>
                <a:tab pos="624485" algn="l"/>
              </a:tabLst>
            </a:pPr>
            <a:r>
              <a:rPr lang="en-US" sz="900" dirty="0">
                <a:solidFill>
                  <a:srgbClr val="000000"/>
                </a:solidFill>
              </a:rPr>
              <a:t>SOURCE: Trust Operating Plans 2011/12; </a:t>
            </a:r>
            <a:r>
              <a:rPr lang="en-US" sz="900" dirty="0" err="1">
                <a:solidFill>
                  <a:srgbClr val="000000"/>
                </a:solidFill>
              </a:rPr>
              <a:t>Modelled</a:t>
            </a:r>
            <a:r>
              <a:rPr lang="en-US" sz="900" dirty="0">
                <a:solidFill>
                  <a:srgbClr val="000000"/>
                </a:solidFill>
              </a:rPr>
              <a:t> impact of commissioning plans; Benchmark productivity targets</a:t>
            </a:r>
          </a:p>
        </p:txBody>
      </p:sp>
      <p:sp>
        <p:nvSpPr>
          <p:cNvPr id="14345" name="Line 99"/>
          <p:cNvSpPr>
            <a:spLocks noChangeShapeType="1"/>
          </p:cNvSpPr>
          <p:nvPr>
            <p:custDataLst>
              <p:tags r:id="rId6"/>
            </p:custDataLst>
          </p:nvPr>
        </p:nvSpPr>
        <p:spPr bwMode="gray">
          <a:xfrm>
            <a:off x="3639782" y="2121866"/>
            <a:ext cx="165224"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46" name="Line 98"/>
          <p:cNvSpPr>
            <a:spLocks noChangeShapeType="1"/>
          </p:cNvSpPr>
          <p:nvPr>
            <p:custDataLst>
              <p:tags r:id="rId7"/>
            </p:custDataLst>
          </p:nvPr>
        </p:nvSpPr>
        <p:spPr bwMode="gray">
          <a:xfrm>
            <a:off x="3066364" y="2121866"/>
            <a:ext cx="165224"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47" name="Line 97"/>
          <p:cNvSpPr>
            <a:spLocks noChangeShapeType="1"/>
          </p:cNvSpPr>
          <p:nvPr>
            <p:custDataLst>
              <p:tags r:id="rId8"/>
            </p:custDataLst>
          </p:nvPr>
        </p:nvSpPr>
        <p:spPr bwMode="gray">
          <a:xfrm>
            <a:off x="2492935" y="2131584"/>
            <a:ext cx="165224"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48" name="Line 96"/>
          <p:cNvSpPr>
            <a:spLocks noChangeShapeType="1"/>
          </p:cNvSpPr>
          <p:nvPr>
            <p:custDataLst>
              <p:tags r:id="rId9"/>
            </p:custDataLst>
          </p:nvPr>
        </p:nvSpPr>
        <p:spPr bwMode="gray">
          <a:xfrm>
            <a:off x="1919520" y="2053837"/>
            <a:ext cx="165224"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49" name="Line 95"/>
          <p:cNvSpPr>
            <a:spLocks noChangeShapeType="1"/>
          </p:cNvSpPr>
          <p:nvPr>
            <p:custDataLst>
              <p:tags r:id="rId10"/>
            </p:custDataLst>
          </p:nvPr>
        </p:nvSpPr>
        <p:spPr bwMode="gray">
          <a:xfrm>
            <a:off x="1346088" y="1801156"/>
            <a:ext cx="165224"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50" name="Line 94"/>
          <p:cNvSpPr>
            <a:spLocks noChangeShapeType="1"/>
          </p:cNvSpPr>
          <p:nvPr>
            <p:custDataLst>
              <p:tags r:id="rId11"/>
            </p:custDataLst>
          </p:nvPr>
        </p:nvSpPr>
        <p:spPr bwMode="gray">
          <a:xfrm>
            <a:off x="772676" y="2063555"/>
            <a:ext cx="165224"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graphicFrame>
        <p:nvGraphicFramePr>
          <p:cNvPr id="14339" name="Object 12"/>
          <p:cNvGraphicFramePr>
            <a:graphicFrameLocks/>
          </p:cNvGraphicFramePr>
          <p:nvPr/>
        </p:nvGraphicFramePr>
        <p:xfrm>
          <a:off x="189522" y="1441573"/>
          <a:ext cx="4216444" cy="3545622"/>
        </p:xfrm>
        <a:graphic>
          <a:graphicData uri="http://schemas.openxmlformats.org/presentationml/2006/ole">
            <p:oleObj spid="_x0000_s46083" name="Chart" r:id="rId81" imgW="4133850" imgH="3476752" progId="MSGraph.Chart.8">
              <p:embed followColorScheme="full"/>
            </p:oleObj>
          </a:graphicData>
        </a:graphic>
      </p:graphicFrame>
      <p:sp>
        <p:nvSpPr>
          <p:cNvPr id="14351" name="Rectangle 13"/>
          <p:cNvSpPr>
            <a:spLocks noChangeArrowheads="1"/>
          </p:cNvSpPr>
          <p:nvPr>
            <p:custDataLst>
              <p:tags r:id="rId12"/>
            </p:custDataLst>
          </p:nvPr>
        </p:nvSpPr>
        <p:spPr bwMode="auto">
          <a:xfrm>
            <a:off x="3231582" y="2118626"/>
            <a:ext cx="408200" cy="6479"/>
          </a:xfrm>
          <a:prstGeom prst="rect">
            <a:avLst/>
          </a:prstGeom>
          <a:solidFill>
            <a:schemeClr val="accent1"/>
          </a:solidFill>
          <a:ln w="9525">
            <a:solidFill>
              <a:srgbClr val="FFFFFF"/>
            </a:solidFill>
            <a:miter lim="800000"/>
            <a:headEnd/>
            <a:tailEnd/>
          </a:ln>
        </p:spPr>
        <p:txBody>
          <a:bodyPr wrap="none" lIns="93186" tIns="46594" rIns="93186" bIns="46594" anchor="ctr"/>
          <a:lstStyle/>
          <a:p>
            <a:endParaRPr lang="en-GB"/>
          </a:p>
        </p:txBody>
      </p:sp>
      <p:sp>
        <p:nvSpPr>
          <p:cNvPr id="14352" name="Rectangle 14"/>
          <p:cNvSpPr>
            <a:spLocks noChangeArrowheads="1"/>
          </p:cNvSpPr>
          <p:nvPr>
            <p:custDataLst>
              <p:tags r:id="rId13"/>
            </p:custDataLst>
          </p:nvPr>
        </p:nvSpPr>
        <p:spPr bwMode="auto">
          <a:xfrm>
            <a:off x="2658159" y="2121878"/>
            <a:ext cx="408200" cy="9718"/>
          </a:xfrm>
          <a:prstGeom prst="rect">
            <a:avLst/>
          </a:prstGeom>
          <a:solidFill>
            <a:schemeClr val="accent1"/>
          </a:solidFill>
          <a:ln w="9525">
            <a:solidFill>
              <a:srgbClr val="FFFFFF"/>
            </a:solidFill>
            <a:miter lim="800000"/>
            <a:headEnd/>
            <a:tailEnd/>
          </a:ln>
        </p:spPr>
        <p:txBody>
          <a:bodyPr wrap="none" lIns="93186" tIns="46594" rIns="93186" bIns="46594" anchor="ctr"/>
          <a:lstStyle/>
          <a:p>
            <a:endParaRPr lang="en-GB"/>
          </a:p>
        </p:txBody>
      </p:sp>
      <p:sp>
        <p:nvSpPr>
          <p:cNvPr id="14353" name="Rectangle 15"/>
          <p:cNvSpPr>
            <a:spLocks noChangeArrowheads="1"/>
          </p:cNvSpPr>
          <p:nvPr>
            <p:custDataLst>
              <p:tags r:id="rId14"/>
            </p:custDataLst>
          </p:nvPr>
        </p:nvSpPr>
        <p:spPr bwMode="gray">
          <a:xfrm>
            <a:off x="3805018" y="4936994"/>
            <a:ext cx="476233" cy="310991"/>
          </a:xfrm>
          <a:prstGeom prst="rect">
            <a:avLst/>
          </a:prstGeom>
          <a:noFill/>
          <a:ln w="9525">
            <a:noFill/>
            <a:miter lim="800000"/>
            <a:headEnd/>
            <a:tailEnd/>
          </a:ln>
        </p:spPr>
        <p:txBody>
          <a:bodyPr wrap="none" lIns="0" tIns="0" rIns="0" bIns="0"/>
          <a:lstStyle/>
          <a:p>
            <a:pPr defTabSz="912459">
              <a:buClr>
                <a:schemeClr val="tx2"/>
              </a:buClr>
            </a:pPr>
            <a:r>
              <a:rPr lang="en-GB" sz="1000" dirty="0">
                <a:cs typeface="Arial" charset="0"/>
              </a:rPr>
              <a:t>Income </a:t>
            </a:r>
            <a:fld id="{C257C8C7-A63B-48E3-8545-BA9C02375CF1}"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a:cs typeface="Arial" charset="0"/>
              </a:rPr>
              <a:t>2014/15</a:t>
            </a:r>
          </a:p>
        </p:txBody>
      </p:sp>
      <p:sp>
        <p:nvSpPr>
          <p:cNvPr id="14354" name="Rectangle 16"/>
          <p:cNvSpPr>
            <a:spLocks noChangeArrowheads="1"/>
          </p:cNvSpPr>
          <p:nvPr>
            <p:custDataLst>
              <p:tags r:id="rId15"/>
            </p:custDataLst>
          </p:nvPr>
        </p:nvSpPr>
        <p:spPr bwMode="gray">
          <a:xfrm>
            <a:off x="3885998" y="3399845"/>
            <a:ext cx="246216" cy="155496"/>
          </a:xfrm>
          <a:prstGeom prst="rect">
            <a:avLst/>
          </a:prstGeom>
          <a:noFill/>
          <a:ln w="9525">
            <a:noFill/>
            <a:miter lim="800000"/>
            <a:headEnd/>
            <a:tailEnd/>
          </a:ln>
        </p:spPr>
        <p:txBody>
          <a:bodyPr wrap="none" lIns="16175" tIns="0" rIns="16175" bIns="0" anchor="ctr"/>
          <a:lstStyle/>
          <a:p>
            <a:pPr algn="ctr" defTabSz="912459">
              <a:buClr>
                <a:schemeClr val="tx2"/>
              </a:buClr>
            </a:pPr>
            <a:fld id="{39EE7D2E-6D6A-4028-9899-81835D0FD6E8}" type="datetime'''''2''3''7'''''''''''''''''''''''''''''''''''''''''''''">
              <a:rPr lang="en-GB" sz="1000">
                <a:cs typeface="Arial" charset="0"/>
              </a:rPr>
              <a:pPr algn="ctr" defTabSz="912459">
                <a:buClr>
                  <a:schemeClr val="tx2"/>
                </a:buClr>
              </a:pPr>
              <a:t>237</a:t>
            </a:fld>
            <a:endParaRPr lang="en-GB" sz="1000" dirty="0">
              <a:cs typeface="Arial" charset="0"/>
            </a:endParaRPr>
          </a:p>
        </p:txBody>
      </p:sp>
      <p:sp>
        <p:nvSpPr>
          <p:cNvPr id="14355" name="Rectangle 17"/>
          <p:cNvSpPr>
            <a:spLocks noChangeArrowheads="1"/>
          </p:cNvSpPr>
          <p:nvPr>
            <p:custDataLst>
              <p:tags r:id="rId16"/>
            </p:custDataLst>
          </p:nvPr>
        </p:nvSpPr>
        <p:spPr bwMode="gray">
          <a:xfrm>
            <a:off x="3231594" y="4936983"/>
            <a:ext cx="429257" cy="621982"/>
          </a:xfrm>
          <a:prstGeom prst="rect">
            <a:avLst/>
          </a:prstGeom>
          <a:noFill/>
          <a:ln w="9525">
            <a:noFill/>
            <a:miter lim="800000"/>
            <a:headEnd/>
            <a:tailEnd/>
          </a:ln>
        </p:spPr>
        <p:txBody>
          <a:bodyPr wrap="none" lIns="0" tIns="0" rIns="0" bIns="0"/>
          <a:lstStyle/>
          <a:p>
            <a:pPr defTabSz="912459">
              <a:buClr>
                <a:schemeClr val="tx2"/>
              </a:buClr>
            </a:pPr>
            <a:r>
              <a:rPr lang="en-GB" sz="1000" dirty="0">
                <a:cs typeface="Arial" charset="0"/>
              </a:rPr>
              <a:t>Non </a:t>
            </a:r>
            <a:fld id="{80833C79-5F04-44FE-A70E-FDC18CCB5C26}"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err="1">
                <a:cs typeface="Arial" charset="0"/>
              </a:rPr>
              <a:t>oper</a:t>
            </a:r>
            <a:r>
              <a:rPr lang="en-GB" sz="1000" dirty="0">
                <a:cs typeface="Arial" charset="0"/>
              </a:rPr>
              <a:t>-</a:t>
            </a:r>
            <a:fld id="{9790113C-1C67-4B6D-9024-221C254DA9A4}"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err="1">
                <a:cs typeface="Arial" charset="0"/>
              </a:rPr>
              <a:t>ating</a:t>
            </a:r>
            <a:r>
              <a:rPr lang="en-GB" sz="1000" dirty="0">
                <a:cs typeface="Arial" charset="0"/>
              </a:rPr>
              <a:t> </a:t>
            </a:r>
            <a:fld id="{958D6880-2496-4E85-AE70-582397E6B5A7}"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a:cs typeface="Arial" charset="0"/>
              </a:rPr>
              <a:t>income</a:t>
            </a:r>
          </a:p>
        </p:txBody>
      </p:sp>
      <p:sp>
        <p:nvSpPr>
          <p:cNvPr id="14356" name="Rectangle 18"/>
          <p:cNvSpPr>
            <a:spLocks noChangeArrowheads="1"/>
          </p:cNvSpPr>
          <p:nvPr>
            <p:custDataLst>
              <p:tags r:id="rId17"/>
            </p:custDataLst>
          </p:nvPr>
        </p:nvSpPr>
        <p:spPr bwMode="gray">
          <a:xfrm>
            <a:off x="3383847" y="2044118"/>
            <a:ext cx="103670" cy="155496"/>
          </a:xfrm>
          <a:prstGeom prst="rect">
            <a:avLst/>
          </a:prstGeom>
          <a:solidFill>
            <a:schemeClr val="accent1"/>
          </a:solidFill>
          <a:ln w="9525">
            <a:noFill/>
            <a:miter lim="800000"/>
            <a:headEnd/>
            <a:tailEnd/>
          </a:ln>
        </p:spPr>
        <p:txBody>
          <a:bodyPr wrap="none" lIns="16175" tIns="0" rIns="16175" bIns="0" anchor="ctr"/>
          <a:lstStyle/>
          <a:p>
            <a:pPr algn="ctr" defTabSz="912459">
              <a:buClr>
                <a:schemeClr val="tx2"/>
              </a:buClr>
            </a:pPr>
            <a:fld id="{852A6A64-24EE-4BA2-9D3D-0A257CBD8ED4}" type="datetime'''''''''''''''''''''''''''''''0'''''''''''''''''''''''''">
              <a:rPr lang="en-GB" sz="1000">
                <a:cs typeface="Arial" charset="0"/>
              </a:rPr>
              <a:pPr algn="ctr" defTabSz="912459">
                <a:buClr>
                  <a:schemeClr val="tx2"/>
                </a:buClr>
              </a:pPr>
              <a:t>0</a:t>
            </a:fld>
            <a:endParaRPr lang="en-GB" sz="1000" dirty="0">
              <a:cs typeface="Arial" charset="0"/>
            </a:endParaRPr>
          </a:p>
        </p:txBody>
      </p:sp>
      <p:sp>
        <p:nvSpPr>
          <p:cNvPr id="14357" name="Rectangle 19"/>
          <p:cNvSpPr>
            <a:spLocks noChangeArrowheads="1"/>
          </p:cNvSpPr>
          <p:nvPr>
            <p:custDataLst>
              <p:tags r:id="rId18"/>
            </p:custDataLst>
          </p:nvPr>
        </p:nvSpPr>
        <p:spPr bwMode="gray">
          <a:xfrm>
            <a:off x="2658170" y="4936983"/>
            <a:ext cx="479473" cy="621982"/>
          </a:xfrm>
          <a:prstGeom prst="rect">
            <a:avLst/>
          </a:prstGeom>
          <a:noFill/>
          <a:ln w="9525">
            <a:noFill/>
            <a:miter lim="800000"/>
            <a:headEnd/>
            <a:tailEnd/>
          </a:ln>
        </p:spPr>
        <p:txBody>
          <a:bodyPr wrap="none" lIns="0" tIns="0" rIns="0" bIns="0"/>
          <a:lstStyle/>
          <a:p>
            <a:pPr defTabSz="912459">
              <a:buClr>
                <a:schemeClr val="tx2"/>
              </a:buClr>
            </a:pPr>
            <a:r>
              <a:rPr lang="en-GB" sz="1000" dirty="0">
                <a:cs typeface="Arial" charset="0"/>
              </a:rPr>
              <a:t>Other </a:t>
            </a:r>
            <a:fld id="{5622AD92-C042-4FC2-A183-0D60FB1BE81C}"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err="1">
                <a:cs typeface="Arial" charset="0"/>
              </a:rPr>
              <a:t>oper</a:t>
            </a:r>
            <a:r>
              <a:rPr lang="en-GB" sz="1000" dirty="0">
                <a:cs typeface="Arial" charset="0"/>
              </a:rPr>
              <a:t>-</a:t>
            </a:r>
          </a:p>
          <a:p>
            <a:pPr defTabSz="912459">
              <a:buClr>
                <a:schemeClr val="tx2"/>
              </a:buClr>
            </a:pPr>
            <a:r>
              <a:rPr lang="en-GB" sz="1000" dirty="0" err="1">
                <a:cs typeface="Arial" charset="0"/>
              </a:rPr>
              <a:t>ating</a:t>
            </a:r>
            <a:r>
              <a:rPr lang="en-GB" sz="1000" dirty="0">
                <a:cs typeface="Arial" charset="0"/>
              </a:rPr>
              <a:t> </a:t>
            </a:r>
            <a:fld id="{F76812FD-1679-4DD5-9615-D2908707DD0C}"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a:cs typeface="Arial" charset="0"/>
              </a:rPr>
              <a:t>income</a:t>
            </a:r>
            <a:r>
              <a:rPr lang="en-GB" sz="1000" baseline="30000" dirty="0">
                <a:cs typeface="Arial" charset="0"/>
              </a:rPr>
              <a:t>1</a:t>
            </a:r>
          </a:p>
        </p:txBody>
      </p:sp>
      <p:sp>
        <p:nvSpPr>
          <p:cNvPr id="14358" name="Rectangle 20"/>
          <p:cNvSpPr>
            <a:spLocks noChangeArrowheads="1"/>
          </p:cNvSpPr>
          <p:nvPr>
            <p:custDataLst>
              <p:tags r:id="rId19"/>
            </p:custDataLst>
          </p:nvPr>
        </p:nvSpPr>
        <p:spPr bwMode="gray">
          <a:xfrm>
            <a:off x="2810424" y="2048978"/>
            <a:ext cx="103670" cy="155496"/>
          </a:xfrm>
          <a:prstGeom prst="rect">
            <a:avLst/>
          </a:prstGeom>
          <a:solidFill>
            <a:schemeClr val="accent1"/>
          </a:solidFill>
          <a:ln w="9525">
            <a:noFill/>
            <a:miter lim="800000"/>
            <a:headEnd/>
            <a:tailEnd/>
          </a:ln>
        </p:spPr>
        <p:txBody>
          <a:bodyPr wrap="none" lIns="16175" tIns="0" rIns="16175" bIns="0" anchor="ctr"/>
          <a:lstStyle/>
          <a:p>
            <a:pPr algn="ctr" defTabSz="912459">
              <a:buClr>
                <a:schemeClr val="tx2"/>
              </a:buClr>
            </a:pPr>
            <a:fld id="{0E61CAEB-A534-4B5E-8352-EF7BAC92A92C}" type="datetime'''''''''''''''''''''1'''''''''''''''''''''">
              <a:rPr lang="en-GB" sz="1000">
                <a:cs typeface="Arial" charset="0"/>
              </a:rPr>
              <a:pPr algn="ctr" defTabSz="912459">
                <a:buClr>
                  <a:schemeClr val="tx2"/>
                </a:buClr>
              </a:pPr>
              <a:t>1</a:t>
            </a:fld>
            <a:endParaRPr lang="en-GB" sz="1000" dirty="0">
              <a:cs typeface="Arial" charset="0"/>
            </a:endParaRPr>
          </a:p>
        </p:txBody>
      </p:sp>
      <p:sp>
        <p:nvSpPr>
          <p:cNvPr id="14359" name="Rectangle 21"/>
          <p:cNvSpPr>
            <a:spLocks noChangeArrowheads="1"/>
          </p:cNvSpPr>
          <p:nvPr>
            <p:custDataLst>
              <p:tags r:id="rId20"/>
            </p:custDataLst>
          </p:nvPr>
        </p:nvSpPr>
        <p:spPr bwMode="gray">
          <a:xfrm>
            <a:off x="2084747" y="4936994"/>
            <a:ext cx="307770" cy="310991"/>
          </a:xfrm>
          <a:prstGeom prst="rect">
            <a:avLst/>
          </a:prstGeom>
          <a:noFill/>
          <a:ln w="9525">
            <a:noFill/>
            <a:miter lim="800000"/>
            <a:headEnd/>
            <a:tailEnd/>
          </a:ln>
        </p:spPr>
        <p:txBody>
          <a:bodyPr lIns="0" tIns="0" rIns="0" bIns="0"/>
          <a:lstStyle/>
          <a:p>
            <a:pPr defTabSz="912459">
              <a:buClr>
                <a:schemeClr val="tx2"/>
              </a:buClr>
            </a:pPr>
            <a:fld id="{A87CA982-7BC0-4398-ABF9-E93794DCA905}" type="datetime'Tari''''''''''''''ff ''''''''''u''''''''''''''p''''li''ft'''''">
              <a:rPr lang="en-GB" sz="1000">
                <a:cs typeface="Arial" charset="0"/>
              </a:rPr>
              <a:pPr defTabSz="912459">
                <a:buClr>
                  <a:schemeClr val="tx2"/>
                </a:buClr>
              </a:pPr>
              <a:t>Tariff uplift</a:t>
            </a:fld>
            <a:endParaRPr lang="en-GB" sz="1000" dirty="0">
              <a:cs typeface="Arial" charset="0"/>
            </a:endParaRPr>
          </a:p>
        </p:txBody>
      </p:sp>
      <p:sp>
        <p:nvSpPr>
          <p:cNvPr id="14360" name="Rectangle 22"/>
          <p:cNvSpPr>
            <a:spLocks noChangeArrowheads="1"/>
          </p:cNvSpPr>
          <p:nvPr>
            <p:custDataLst>
              <p:tags r:id="rId21"/>
            </p:custDataLst>
          </p:nvPr>
        </p:nvSpPr>
        <p:spPr bwMode="gray">
          <a:xfrm>
            <a:off x="2237000" y="2014962"/>
            <a:ext cx="103670" cy="155496"/>
          </a:xfrm>
          <a:prstGeom prst="rect">
            <a:avLst/>
          </a:prstGeom>
          <a:solidFill>
            <a:schemeClr val="accent1"/>
          </a:solidFill>
          <a:ln w="9525">
            <a:noFill/>
            <a:miter lim="800000"/>
            <a:headEnd/>
            <a:tailEnd/>
          </a:ln>
        </p:spPr>
        <p:txBody>
          <a:bodyPr wrap="none" lIns="16175" tIns="0" rIns="16175" bIns="0" anchor="ctr"/>
          <a:lstStyle/>
          <a:p>
            <a:pPr algn="ctr" defTabSz="912459">
              <a:buClr>
                <a:schemeClr val="tx2"/>
              </a:buClr>
            </a:pPr>
            <a:fld id="{BC4EBC0C-9E81-4ADF-80DE-155EDA6DE887}" type="datetime'''''''''''''7'''''''''''''''''''''">
              <a:rPr lang="en-GB" sz="1000">
                <a:cs typeface="Arial" charset="0"/>
              </a:rPr>
              <a:pPr algn="ctr" defTabSz="912459">
                <a:buClr>
                  <a:schemeClr val="tx2"/>
                </a:buClr>
              </a:pPr>
              <a:t>7</a:t>
            </a:fld>
            <a:endParaRPr lang="en-GB" sz="1000" dirty="0">
              <a:cs typeface="Arial" charset="0"/>
            </a:endParaRPr>
          </a:p>
        </p:txBody>
      </p:sp>
      <p:sp>
        <p:nvSpPr>
          <p:cNvPr id="14361" name="Rectangle 23"/>
          <p:cNvSpPr>
            <a:spLocks noChangeArrowheads="1"/>
          </p:cNvSpPr>
          <p:nvPr>
            <p:custDataLst>
              <p:tags r:id="rId22"/>
            </p:custDataLst>
          </p:nvPr>
        </p:nvSpPr>
        <p:spPr bwMode="gray">
          <a:xfrm>
            <a:off x="1511323" y="4936982"/>
            <a:ext cx="521589" cy="466487"/>
          </a:xfrm>
          <a:prstGeom prst="rect">
            <a:avLst/>
          </a:prstGeom>
          <a:noFill/>
          <a:ln w="9525">
            <a:noFill/>
            <a:miter lim="800000"/>
            <a:headEnd/>
            <a:tailEnd/>
          </a:ln>
        </p:spPr>
        <p:txBody>
          <a:bodyPr wrap="none" lIns="0" tIns="0" rIns="0" bIns="0"/>
          <a:lstStyle/>
          <a:p>
            <a:pPr defTabSz="912459">
              <a:buClr>
                <a:schemeClr val="tx2"/>
              </a:buClr>
            </a:pPr>
            <a:r>
              <a:rPr lang="en-GB" sz="1000" dirty="0">
                <a:cs typeface="Arial" charset="0"/>
              </a:rPr>
              <a:t>Demand </a:t>
            </a:r>
            <a:fld id="{3FD72E32-3828-4492-B161-121F35253DFF}"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a:cs typeface="Arial" charset="0"/>
              </a:rPr>
              <a:t>manage-</a:t>
            </a:r>
            <a:fld id="{EF91144A-20D0-40D8-BD8E-8B4BFABEFBA2}"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err="1">
                <a:cs typeface="Arial" charset="0"/>
              </a:rPr>
              <a:t>ment</a:t>
            </a:r>
            <a:endParaRPr lang="en-GB" sz="1000" dirty="0">
              <a:cs typeface="Arial" charset="0"/>
            </a:endParaRPr>
          </a:p>
        </p:txBody>
      </p:sp>
      <p:sp>
        <p:nvSpPr>
          <p:cNvPr id="14362" name="Rectangle 24"/>
          <p:cNvSpPr>
            <a:spLocks noChangeArrowheads="1"/>
          </p:cNvSpPr>
          <p:nvPr>
            <p:custDataLst>
              <p:tags r:id="rId23"/>
            </p:custDataLst>
          </p:nvPr>
        </p:nvSpPr>
        <p:spPr bwMode="gray">
          <a:xfrm>
            <a:off x="1561526" y="1927496"/>
            <a:ext cx="103670" cy="155496"/>
          </a:xfrm>
          <a:prstGeom prst="rect">
            <a:avLst/>
          </a:prstGeom>
          <a:solidFill>
            <a:schemeClr val="accent1"/>
          </a:solidFill>
          <a:ln w="9525">
            <a:noFill/>
            <a:miter lim="800000"/>
            <a:headEnd/>
            <a:tailEnd/>
          </a:ln>
        </p:spPr>
        <p:txBody>
          <a:bodyPr wrap="none" lIns="16175" tIns="0" rIns="16175" bIns="0" anchor="ctr"/>
          <a:lstStyle/>
          <a:p>
            <a:pPr algn="ctr" defTabSz="912459">
              <a:buClr>
                <a:schemeClr val="tx2"/>
              </a:buClr>
            </a:pPr>
            <a:fld id="{6AB09147-93EF-47A3-B263-B155C1C45FC7}" type="datetime'''''''8'''''''''''''''''''">
              <a:rPr lang="en-US" sz="1000">
                <a:cs typeface="Arial" charset="0"/>
              </a:rPr>
              <a:pPr algn="ctr" defTabSz="912459">
                <a:buClr>
                  <a:schemeClr val="tx2"/>
                </a:buClr>
              </a:pPr>
              <a:t>8</a:t>
            </a:fld>
            <a:endParaRPr lang="en-US" sz="1000" dirty="0">
              <a:cs typeface="Arial" charset="0"/>
            </a:endParaRPr>
          </a:p>
        </p:txBody>
      </p:sp>
      <p:sp>
        <p:nvSpPr>
          <p:cNvPr id="14363" name="Rectangle 25"/>
          <p:cNvSpPr>
            <a:spLocks noChangeArrowheads="1"/>
          </p:cNvSpPr>
          <p:nvPr>
            <p:custDataLst>
              <p:tags r:id="rId24"/>
            </p:custDataLst>
          </p:nvPr>
        </p:nvSpPr>
        <p:spPr bwMode="gray">
          <a:xfrm>
            <a:off x="1730001" y="1801156"/>
            <a:ext cx="174943" cy="155496"/>
          </a:xfrm>
          <a:prstGeom prst="rect">
            <a:avLst/>
          </a:prstGeom>
          <a:noFill/>
          <a:ln w="9525">
            <a:noFill/>
            <a:miter lim="800000"/>
            <a:headEnd/>
            <a:tailEnd/>
          </a:ln>
        </p:spPr>
        <p:txBody>
          <a:bodyPr wrap="none" lIns="16175" tIns="0" rIns="16175" bIns="0" anchor="ctr"/>
          <a:lstStyle/>
          <a:p>
            <a:pPr algn="ctr" defTabSz="912459">
              <a:buClr>
                <a:schemeClr val="tx2"/>
              </a:buClr>
            </a:pPr>
            <a:fld id="{1D2CDC96-ED99-48BD-A3DB-D6196E40A970}" type="datetime'''''''''''''''''''''''''''''''''14'''''''''''">
              <a:rPr lang="en-GB" sz="1000" b="1">
                <a:solidFill>
                  <a:schemeClr val="bg1"/>
                </a:solidFill>
                <a:cs typeface="Arial" charset="0"/>
              </a:rPr>
              <a:pPr algn="ctr" defTabSz="912459">
                <a:buClr>
                  <a:schemeClr val="tx2"/>
                </a:buClr>
              </a:pPr>
              <a:t>14</a:t>
            </a:fld>
            <a:endParaRPr lang="en-GB" sz="1000" b="1" dirty="0">
              <a:solidFill>
                <a:schemeClr val="bg1"/>
              </a:solidFill>
              <a:cs typeface="Arial" charset="0"/>
            </a:endParaRPr>
          </a:p>
        </p:txBody>
      </p:sp>
      <p:sp>
        <p:nvSpPr>
          <p:cNvPr id="14364" name="Rectangle 26"/>
          <p:cNvSpPr>
            <a:spLocks noChangeArrowheads="1"/>
          </p:cNvSpPr>
          <p:nvPr>
            <p:custDataLst>
              <p:tags r:id="rId25"/>
            </p:custDataLst>
          </p:nvPr>
        </p:nvSpPr>
        <p:spPr bwMode="gray">
          <a:xfrm>
            <a:off x="937888" y="4936982"/>
            <a:ext cx="477852" cy="466487"/>
          </a:xfrm>
          <a:prstGeom prst="rect">
            <a:avLst/>
          </a:prstGeom>
          <a:noFill/>
          <a:ln w="9525">
            <a:noFill/>
            <a:miter lim="800000"/>
            <a:headEnd/>
            <a:tailEnd/>
          </a:ln>
        </p:spPr>
        <p:txBody>
          <a:bodyPr wrap="none" lIns="0" tIns="0" rIns="0" bIns="0"/>
          <a:lstStyle/>
          <a:p>
            <a:pPr defTabSz="912459">
              <a:buClr>
                <a:schemeClr val="tx2"/>
              </a:buClr>
            </a:pPr>
            <a:r>
              <a:rPr lang="en-GB" sz="1000" dirty="0">
                <a:cs typeface="Arial" charset="0"/>
              </a:rPr>
              <a:t>Under-</a:t>
            </a:r>
            <a:fld id="{D1DA55AA-E173-4076-914F-3A75ADD3E992}"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a:cs typeface="Arial" charset="0"/>
              </a:rPr>
              <a:t>lying </a:t>
            </a:r>
            <a:fld id="{CA8039CD-4352-4F73-B99F-0760B8205F73}"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a:cs typeface="Arial" charset="0"/>
              </a:rPr>
              <a:t>demand</a:t>
            </a:r>
          </a:p>
        </p:txBody>
      </p:sp>
      <p:sp>
        <p:nvSpPr>
          <p:cNvPr id="14365" name="Rectangle 27"/>
          <p:cNvSpPr>
            <a:spLocks noChangeArrowheads="1"/>
          </p:cNvSpPr>
          <p:nvPr>
            <p:custDataLst>
              <p:tags r:id="rId26"/>
            </p:custDataLst>
          </p:nvPr>
        </p:nvSpPr>
        <p:spPr bwMode="gray">
          <a:xfrm>
            <a:off x="952466" y="1888622"/>
            <a:ext cx="174943" cy="155496"/>
          </a:xfrm>
          <a:prstGeom prst="rect">
            <a:avLst/>
          </a:prstGeom>
          <a:noFill/>
          <a:ln w="9525">
            <a:noFill/>
            <a:miter lim="800000"/>
            <a:headEnd/>
            <a:tailEnd/>
          </a:ln>
        </p:spPr>
        <p:txBody>
          <a:bodyPr wrap="none" lIns="16175" tIns="0" rIns="16175" bIns="0" anchor="ctr"/>
          <a:lstStyle/>
          <a:p>
            <a:pPr algn="ctr" defTabSz="912459">
              <a:buClr>
                <a:schemeClr val="tx2"/>
              </a:buClr>
            </a:pPr>
            <a:fld id="{64CDCF0B-33A5-4FB6-BAFC-C28414D9BA59}" type="datetime'''''''''''''''''''''''''''''''''''''''1''7'''''''''''''''">
              <a:rPr lang="en-US" sz="1000">
                <a:cs typeface="Arial" charset="0"/>
              </a:rPr>
              <a:pPr algn="ctr" defTabSz="912459">
                <a:buClr>
                  <a:schemeClr val="tx2"/>
                </a:buClr>
              </a:pPr>
              <a:t>17</a:t>
            </a:fld>
            <a:endParaRPr lang="en-US" sz="1000" dirty="0">
              <a:cs typeface="Arial" charset="0"/>
            </a:endParaRPr>
          </a:p>
        </p:txBody>
      </p:sp>
      <p:sp>
        <p:nvSpPr>
          <p:cNvPr id="14366" name="Rectangle 28"/>
          <p:cNvSpPr>
            <a:spLocks noChangeArrowheads="1"/>
          </p:cNvSpPr>
          <p:nvPr>
            <p:custDataLst>
              <p:tags r:id="rId27"/>
            </p:custDataLst>
          </p:nvPr>
        </p:nvSpPr>
        <p:spPr bwMode="gray">
          <a:xfrm>
            <a:off x="1192202" y="1757424"/>
            <a:ext cx="103670" cy="155496"/>
          </a:xfrm>
          <a:prstGeom prst="rect">
            <a:avLst/>
          </a:prstGeom>
          <a:solidFill>
            <a:schemeClr val="hlink"/>
          </a:solidFill>
          <a:ln w="9525">
            <a:noFill/>
            <a:miter lim="800000"/>
            <a:headEnd/>
            <a:tailEnd/>
          </a:ln>
        </p:spPr>
        <p:txBody>
          <a:bodyPr wrap="none" lIns="16175" tIns="0" rIns="16175" bIns="0" anchor="ctr"/>
          <a:lstStyle/>
          <a:p>
            <a:pPr algn="ctr" defTabSz="912459">
              <a:buClr>
                <a:schemeClr val="tx2"/>
              </a:buClr>
            </a:pPr>
            <a:fld id="{7596FC89-4ED2-4561-B7E2-66B3A737AC37}" type="datetime'''''''5'''''''''''''''''''''''''''''''''''''''''''''''">
              <a:rPr lang="en-GB" sz="1000" b="1">
                <a:solidFill>
                  <a:schemeClr val="bg1"/>
                </a:solidFill>
                <a:cs typeface="Arial" charset="0"/>
              </a:rPr>
              <a:pPr algn="ctr" defTabSz="912459">
                <a:buClr>
                  <a:schemeClr val="tx2"/>
                </a:buClr>
              </a:pPr>
              <a:t>5</a:t>
            </a:fld>
            <a:endParaRPr lang="en-GB" sz="1000" b="1" dirty="0">
              <a:solidFill>
                <a:schemeClr val="bg1"/>
              </a:solidFill>
              <a:cs typeface="Arial" charset="0"/>
            </a:endParaRPr>
          </a:p>
        </p:txBody>
      </p:sp>
      <p:sp>
        <p:nvSpPr>
          <p:cNvPr id="14367" name="Rectangle 29"/>
          <p:cNvSpPr>
            <a:spLocks noChangeArrowheads="1"/>
          </p:cNvSpPr>
          <p:nvPr>
            <p:custDataLst>
              <p:tags r:id="rId28"/>
            </p:custDataLst>
          </p:nvPr>
        </p:nvSpPr>
        <p:spPr bwMode="gray">
          <a:xfrm>
            <a:off x="364476" y="4936994"/>
            <a:ext cx="476233" cy="310991"/>
          </a:xfrm>
          <a:prstGeom prst="rect">
            <a:avLst/>
          </a:prstGeom>
          <a:noFill/>
          <a:ln w="9525">
            <a:noFill/>
            <a:miter lim="800000"/>
            <a:headEnd/>
            <a:tailEnd/>
          </a:ln>
        </p:spPr>
        <p:txBody>
          <a:bodyPr wrap="none" lIns="0" tIns="0" rIns="0" bIns="0"/>
          <a:lstStyle/>
          <a:p>
            <a:pPr defTabSz="912459">
              <a:buClr>
                <a:schemeClr val="tx2"/>
              </a:buClr>
            </a:pPr>
            <a:r>
              <a:rPr lang="en-GB" sz="1000" dirty="0">
                <a:cs typeface="Arial" charset="0"/>
              </a:rPr>
              <a:t>Income </a:t>
            </a:r>
            <a:fld id="{E0BE8F42-8C0F-4AC0-ACBC-A3541BE672D3}"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a:cs typeface="Arial" charset="0"/>
              </a:rPr>
              <a:t>2010/11</a:t>
            </a:r>
          </a:p>
        </p:txBody>
      </p:sp>
      <p:sp>
        <p:nvSpPr>
          <p:cNvPr id="14368" name="Rectangle 30"/>
          <p:cNvSpPr>
            <a:spLocks noChangeArrowheads="1"/>
          </p:cNvSpPr>
          <p:nvPr>
            <p:custDataLst>
              <p:tags r:id="rId29"/>
            </p:custDataLst>
          </p:nvPr>
        </p:nvSpPr>
        <p:spPr bwMode="gray">
          <a:xfrm>
            <a:off x="445457" y="3370689"/>
            <a:ext cx="246216" cy="155496"/>
          </a:xfrm>
          <a:prstGeom prst="rect">
            <a:avLst/>
          </a:prstGeom>
          <a:noFill/>
          <a:ln w="9525">
            <a:noFill/>
            <a:miter lim="800000"/>
            <a:headEnd/>
            <a:tailEnd/>
          </a:ln>
        </p:spPr>
        <p:txBody>
          <a:bodyPr wrap="none" lIns="16175" tIns="0" rIns="16175" bIns="0" anchor="ctr"/>
          <a:lstStyle/>
          <a:p>
            <a:pPr algn="ctr" defTabSz="912459">
              <a:buClr>
                <a:schemeClr val="tx2"/>
              </a:buClr>
            </a:pPr>
            <a:fld id="{CA8D6542-B4C7-42D7-B00D-8C7BFB11F035}" type="datetime'''''''''''''''''''''''''''''''''''''''''''''''2''''42'">
              <a:rPr lang="en-GB" sz="1000">
                <a:cs typeface="Arial" charset="0"/>
              </a:rPr>
              <a:pPr algn="ctr" defTabSz="912459">
                <a:buClr>
                  <a:schemeClr val="tx2"/>
                </a:buClr>
              </a:pPr>
              <a:t>242</a:t>
            </a:fld>
            <a:endParaRPr lang="en-GB" sz="1000" dirty="0">
              <a:cs typeface="Arial" charset="0"/>
            </a:endParaRPr>
          </a:p>
        </p:txBody>
      </p:sp>
      <p:sp>
        <p:nvSpPr>
          <p:cNvPr id="14369" name="Line 92"/>
          <p:cNvSpPr>
            <a:spLocks noChangeShapeType="1"/>
          </p:cNvSpPr>
          <p:nvPr>
            <p:custDataLst>
              <p:tags r:id="rId30"/>
            </p:custDataLst>
          </p:nvPr>
        </p:nvSpPr>
        <p:spPr bwMode="gray">
          <a:xfrm>
            <a:off x="8347050" y="1878904"/>
            <a:ext cx="126348"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70" name="Line 91"/>
          <p:cNvSpPr>
            <a:spLocks noChangeShapeType="1"/>
          </p:cNvSpPr>
          <p:nvPr>
            <p:custDataLst>
              <p:tags r:id="rId31"/>
            </p:custDataLst>
          </p:nvPr>
        </p:nvSpPr>
        <p:spPr bwMode="gray">
          <a:xfrm>
            <a:off x="7890255" y="1898341"/>
            <a:ext cx="126348"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71" name="Line 90"/>
          <p:cNvSpPr>
            <a:spLocks noChangeShapeType="1"/>
          </p:cNvSpPr>
          <p:nvPr>
            <p:custDataLst>
              <p:tags r:id="rId32"/>
            </p:custDataLst>
          </p:nvPr>
        </p:nvSpPr>
        <p:spPr bwMode="gray">
          <a:xfrm>
            <a:off x="7423741" y="1538758"/>
            <a:ext cx="126348"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72" name="Line 89"/>
          <p:cNvSpPr>
            <a:spLocks noChangeShapeType="1"/>
          </p:cNvSpPr>
          <p:nvPr>
            <p:custDataLst>
              <p:tags r:id="rId33"/>
            </p:custDataLst>
          </p:nvPr>
        </p:nvSpPr>
        <p:spPr bwMode="gray">
          <a:xfrm>
            <a:off x="6966946" y="1645661"/>
            <a:ext cx="126348"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73" name="Line 88"/>
          <p:cNvSpPr>
            <a:spLocks noChangeShapeType="1"/>
          </p:cNvSpPr>
          <p:nvPr>
            <p:custDataLst>
              <p:tags r:id="rId34"/>
            </p:custDataLst>
          </p:nvPr>
        </p:nvSpPr>
        <p:spPr bwMode="gray">
          <a:xfrm>
            <a:off x="6500432" y="1674816"/>
            <a:ext cx="126348"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74" name="Line 87"/>
          <p:cNvSpPr>
            <a:spLocks noChangeShapeType="1"/>
          </p:cNvSpPr>
          <p:nvPr>
            <p:custDataLst>
              <p:tags r:id="rId35"/>
            </p:custDataLst>
          </p:nvPr>
        </p:nvSpPr>
        <p:spPr bwMode="gray">
          <a:xfrm>
            <a:off x="6043637" y="1674816"/>
            <a:ext cx="126348"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75" name="Line 86"/>
          <p:cNvSpPr>
            <a:spLocks noChangeShapeType="1"/>
          </p:cNvSpPr>
          <p:nvPr>
            <p:custDataLst>
              <p:tags r:id="rId36"/>
            </p:custDataLst>
          </p:nvPr>
        </p:nvSpPr>
        <p:spPr bwMode="gray">
          <a:xfrm>
            <a:off x="5577123" y="2005244"/>
            <a:ext cx="126348"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76" name="Line 85"/>
          <p:cNvSpPr>
            <a:spLocks noChangeShapeType="1"/>
          </p:cNvSpPr>
          <p:nvPr>
            <p:custDataLst>
              <p:tags r:id="rId37"/>
            </p:custDataLst>
          </p:nvPr>
        </p:nvSpPr>
        <p:spPr bwMode="gray">
          <a:xfrm>
            <a:off x="5120328" y="2073274"/>
            <a:ext cx="126348" cy="0"/>
          </a:xfrm>
          <a:prstGeom prst="line">
            <a:avLst/>
          </a:prstGeom>
          <a:noFill/>
          <a:ln w="3175">
            <a:solidFill>
              <a:srgbClr val="7B6C76"/>
            </a:solidFill>
            <a:prstDash val="lgDash"/>
            <a:round/>
            <a:headEnd/>
            <a:tailEnd/>
          </a:ln>
        </p:spPr>
        <p:txBody>
          <a:bodyPr wrap="none" lIns="93186" tIns="46594" rIns="93186" bIns="46594" anchor="ctr"/>
          <a:lstStyle/>
          <a:p>
            <a:endParaRPr lang="en-GB"/>
          </a:p>
        </p:txBody>
      </p:sp>
      <p:sp>
        <p:nvSpPr>
          <p:cNvPr id="14377" name="Rectangle 39"/>
          <p:cNvSpPr>
            <a:spLocks noChangeArrowheads="1"/>
          </p:cNvSpPr>
          <p:nvPr>
            <p:custDataLst>
              <p:tags r:id="rId38"/>
            </p:custDataLst>
          </p:nvPr>
        </p:nvSpPr>
        <p:spPr bwMode="auto">
          <a:xfrm>
            <a:off x="6169973" y="1671588"/>
            <a:ext cx="330447" cy="6479"/>
          </a:xfrm>
          <a:prstGeom prst="rect">
            <a:avLst/>
          </a:prstGeom>
          <a:solidFill>
            <a:schemeClr val="accent1"/>
          </a:solidFill>
          <a:ln w="9525">
            <a:solidFill>
              <a:srgbClr val="FFFFFF"/>
            </a:solidFill>
            <a:miter lim="800000"/>
            <a:headEnd/>
            <a:tailEnd/>
          </a:ln>
        </p:spPr>
        <p:txBody>
          <a:bodyPr wrap="none" lIns="93186" tIns="46594" rIns="93186" bIns="46594" anchor="ctr"/>
          <a:lstStyle/>
          <a:p>
            <a:endParaRPr lang="en-GB"/>
          </a:p>
        </p:txBody>
      </p:sp>
      <p:graphicFrame>
        <p:nvGraphicFramePr>
          <p:cNvPr id="14340" name="Object 40"/>
          <p:cNvGraphicFramePr>
            <a:graphicFrameLocks/>
          </p:cNvGraphicFramePr>
          <p:nvPr/>
        </p:nvGraphicFramePr>
        <p:xfrm>
          <a:off x="4624657" y="1441573"/>
          <a:ext cx="4362230" cy="3545622"/>
        </p:xfrm>
        <a:graphic>
          <a:graphicData uri="http://schemas.openxmlformats.org/presentationml/2006/ole">
            <p:oleObj spid="_x0000_s46084" name="Chart" r:id="rId82" imgW="4276725" imgH="3476752" progId="MSGraph.Chart.8">
              <p:embed followColorScheme="full"/>
            </p:oleObj>
          </a:graphicData>
        </a:graphic>
      </p:graphicFrame>
      <p:sp>
        <p:nvSpPr>
          <p:cNvPr id="14378" name="Rectangle 43"/>
          <p:cNvSpPr>
            <a:spLocks noChangeArrowheads="1"/>
          </p:cNvSpPr>
          <p:nvPr>
            <p:custDataLst>
              <p:tags r:id="rId39"/>
            </p:custDataLst>
          </p:nvPr>
        </p:nvSpPr>
        <p:spPr bwMode="gray">
          <a:xfrm>
            <a:off x="8016603" y="4936983"/>
            <a:ext cx="578283" cy="621982"/>
          </a:xfrm>
          <a:prstGeom prst="rect">
            <a:avLst/>
          </a:prstGeom>
          <a:noFill/>
          <a:ln w="9525">
            <a:noFill/>
            <a:miter lim="800000"/>
            <a:headEnd/>
            <a:tailEnd/>
          </a:ln>
        </p:spPr>
        <p:txBody>
          <a:bodyPr wrap="none" lIns="0" tIns="0" rIns="0" bIns="0"/>
          <a:lstStyle/>
          <a:p>
            <a:pPr defTabSz="912459">
              <a:buClr>
                <a:schemeClr val="tx2"/>
              </a:buClr>
            </a:pPr>
            <a:r>
              <a:rPr lang="en-US" sz="1000" dirty="0">
                <a:cs typeface="Arial" charset="0"/>
              </a:rPr>
              <a:t>Impact </a:t>
            </a:r>
            <a:br>
              <a:rPr lang="en-US" sz="1000" dirty="0">
                <a:cs typeface="Arial" charset="0"/>
              </a:rPr>
            </a:br>
            <a:r>
              <a:rPr lang="en-US" sz="1000" dirty="0">
                <a:cs typeface="Arial" charset="0"/>
              </a:rPr>
              <a:t>of new </a:t>
            </a:r>
            <a:fld id="{B293A8BD-1195-4675-B2F3-3C038D456E98}" type="datetime' '">
              <a:rPr lang="en-US" sz="1000">
                <a:cs typeface="Arial" charset="0"/>
              </a:rPr>
              <a:pPr defTabSz="912459">
                <a:buClr>
                  <a:schemeClr val="tx2"/>
                </a:buClr>
              </a:pPr>
              <a:t> </a:t>
            </a:fld>
            <a:r>
              <a:rPr lang="en-US" sz="1000" dirty="0">
                <a:cs typeface="Arial" charset="0"/>
              </a:rPr>
              <a:t/>
            </a:r>
            <a:br>
              <a:rPr lang="en-US" sz="1000" dirty="0">
                <a:cs typeface="Arial" charset="0"/>
              </a:rPr>
            </a:br>
            <a:r>
              <a:rPr lang="en-US" sz="1000" dirty="0">
                <a:cs typeface="Arial" charset="0"/>
              </a:rPr>
              <a:t>quality </a:t>
            </a:r>
            <a:fld id="{A613A54C-5D77-4CD0-AD83-6761141DB184}" type="datetime' '">
              <a:rPr lang="en-US" sz="1000">
                <a:cs typeface="Arial" charset="0"/>
              </a:rPr>
              <a:pPr defTabSz="912459">
                <a:buClr>
                  <a:schemeClr val="tx2"/>
                </a:buClr>
              </a:pPr>
              <a:t> </a:t>
            </a:fld>
            <a:r>
              <a:rPr lang="en-US" sz="1000" dirty="0">
                <a:cs typeface="Arial" charset="0"/>
              </a:rPr>
              <a:t/>
            </a:r>
            <a:br>
              <a:rPr lang="en-US" sz="1000" dirty="0">
                <a:cs typeface="Arial" charset="0"/>
              </a:rPr>
            </a:br>
            <a:r>
              <a:rPr lang="en-US" sz="1000" dirty="0">
                <a:cs typeface="Arial" charset="0"/>
              </a:rPr>
              <a:t>standards</a:t>
            </a:r>
          </a:p>
        </p:txBody>
      </p:sp>
      <p:sp>
        <p:nvSpPr>
          <p:cNvPr id="14379" name="Rectangle 42"/>
          <p:cNvSpPr>
            <a:spLocks noChangeArrowheads="1"/>
          </p:cNvSpPr>
          <p:nvPr>
            <p:custDataLst>
              <p:tags r:id="rId40"/>
            </p:custDataLst>
          </p:nvPr>
        </p:nvSpPr>
        <p:spPr bwMode="gray">
          <a:xfrm>
            <a:off x="8520361" y="3278363"/>
            <a:ext cx="246216" cy="155496"/>
          </a:xfrm>
          <a:prstGeom prst="rect">
            <a:avLst/>
          </a:prstGeom>
          <a:noFill/>
          <a:ln w="9525">
            <a:noFill/>
            <a:miter lim="800000"/>
            <a:headEnd/>
            <a:tailEnd/>
          </a:ln>
        </p:spPr>
        <p:txBody>
          <a:bodyPr wrap="none" lIns="16175" tIns="0" rIns="16175" bIns="0" anchor="ctr"/>
          <a:lstStyle/>
          <a:p>
            <a:pPr algn="ctr" defTabSz="912459">
              <a:buClr>
                <a:schemeClr val="tx2"/>
              </a:buClr>
            </a:pPr>
            <a:fld id="{F708CA0E-A212-49B3-8D36-0E899C23D15A}" type="datetime'''''''''''''''''''''''''2''''''65'''''''">
              <a:rPr lang="en-US" sz="1000">
                <a:cs typeface="Arial" charset="0"/>
              </a:rPr>
              <a:pPr algn="ctr" defTabSz="912459">
                <a:buClr>
                  <a:schemeClr val="tx2"/>
                </a:buClr>
              </a:pPr>
              <a:t>265</a:t>
            </a:fld>
            <a:endParaRPr lang="en-US" sz="1000" dirty="0">
              <a:cs typeface="Arial" charset="0"/>
            </a:endParaRPr>
          </a:p>
        </p:txBody>
      </p:sp>
      <p:sp>
        <p:nvSpPr>
          <p:cNvPr id="14380" name="Rectangle 41"/>
          <p:cNvSpPr>
            <a:spLocks noChangeArrowheads="1"/>
          </p:cNvSpPr>
          <p:nvPr>
            <p:custDataLst>
              <p:tags r:id="rId41"/>
            </p:custDataLst>
          </p:nvPr>
        </p:nvSpPr>
        <p:spPr bwMode="gray">
          <a:xfrm>
            <a:off x="8473398" y="4936994"/>
            <a:ext cx="476233" cy="310991"/>
          </a:xfrm>
          <a:prstGeom prst="rect">
            <a:avLst/>
          </a:prstGeom>
          <a:noFill/>
          <a:ln w="9525">
            <a:noFill/>
            <a:miter lim="800000"/>
            <a:headEnd/>
            <a:tailEnd/>
          </a:ln>
        </p:spPr>
        <p:txBody>
          <a:bodyPr wrap="none" lIns="0" tIns="0" rIns="0" bIns="0"/>
          <a:lstStyle/>
          <a:p>
            <a:pPr defTabSz="912459">
              <a:buClr>
                <a:schemeClr val="tx2"/>
              </a:buClr>
            </a:pPr>
            <a:r>
              <a:rPr lang="en-US" sz="1000" dirty="0">
                <a:cs typeface="Arial" charset="0"/>
              </a:rPr>
              <a:t>Cost </a:t>
            </a:r>
            <a:fld id="{FCF65325-7A41-4F1F-9B0D-FCAD3BD0227F}" type="datetime' '">
              <a:rPr lang="en-US" sz="1000">
                <a:cs typeface="Arial" charset="0"/>
              </a:rPr>
              <a:pPr defTabSz="912459">
                <a:buClr>
                  <a:schemeClr val="tx2"/>
                </a:buClr>
              </a:pPr>
              <a:t> </a:t>
            </a:fld>
            <a:r>
              <a:rPr lang="en-US" sz="1000" dirty="0">
                <a:cs typeface="Arial" charset="0"/>
              </a:rPr>
              <a:t/>
            </a:r>
            <a:br>
              <a:rPr lang="en-US" sz="1000" dirty="0">
                <a:cs typeface="Arial" charset="0"/>
              </a:rPr>
            </a:br>
            <a:r>
              <a:rPr lang="en-US" sz="1000" dirty="0">
                <a:cs typeface="Arial" charset="0"/>
              </a:rPr>
              <a:t>2014/15</a:t>
            </a:r>
          </a:p>
        </p:txBody>
      </p:sp>
      <p:sp>
        <p:nvSpPr>
          <p:cNvPr id="14381" name="Rectangle 44"/>
          <p:cNvSpPr>
            <a:spLocks noChangeArrowheads="1"/>
          </p:cNvSpPr>
          <p:nvPr>
            <p:custDataLst>
              <p:tags r:id="rId42"/>
            </p:custDataLst>
          </p:nvPr>
        </p:nvSpPr>
        <p:spPr bwMode="gray">
          <a:xfrm>
            <a:off x="8129980" y="1810875"/>
            <a:ext cx="103670" cy="155496"/>
          </a:xfrm>
          <a:prstGeom prst="rect">
            <a:avLst/>
          </a:prstGeom>
          <a:solidFill>
            <a:schemeClr val="accent1"/>
          </a:solidFill>
          <a:ln w="9525">
            <a:noFill/>
            <a:miter lim="800000"/>
            <a:headEnd/>
            <a:tailEnd/>
          </a:ln>
        </p:spPr>
        <p:txBody>
          <a:bodyPr wrap="none" lIns="16175" tIns="0" rIns="16175" bIns="0" anchor="ctr"/>
          <a:lstStyle/>
          <a:p>
            <a:pPr algn="ctr" defTabSz="912459">
              <a:buClr>
                <a:schemeClr val="tx2"/>
              </a:buClr>
            </a:pPr>
            <a:fld id="{B60D9B31-635F-4805-B3B9-34E3121D82E6}" type="datetime'''''''''''''''2'''''''''''''''''''''''''''">
              <a:rPr lang="en-US" sz="1000">
                <a:cs typeface="Arial" charset="0"/>
              </a:rPr>
              <a:pPr algn="ctr" defTabSz="912459">
                <a:buClr>
                  <a:schemeClr val="tx2"/>
                </a:buClr>
              </a:pPr>
              <a:t>2</a:t>
            </a:fld>
            <a:endParaRPr lang="en-US" sz="1000" dirty="0">
              <a:cs typeface="Arial" charset="0"/>
            </a:endParaRPr>
          </a:p>
        </p:txBody>
      </p:sp>
      <p:sp>
        <p:nvSpPr>
          <p:cNvPr id="14382" name="Rectangle 45"/>
          <p:cNvSpPr>
            <a:spLocks noChangeArrowheads="1"/>
          </p:cNvSpPr>
          <p:nvPr>
            <p:custDataLst>
              <p:tags r:id="rId43"/>
            </p:custDataLst>
          </p:nvPr>
        </p:nvSpPr>
        <p:spPr bwMode="gray">
          <a:xfrm>
            <a:off x="7550077" y="4936982"/>
            <a:ext cx="272133" cy="466487"/>
          </a:xfrm>
          <a:prstGeom prst="rect">
            <a:avLst/>
          </a:prstGeom>
          <a:noFill/>
          <a:ln w="9525">
            <a:noFill/>
            <a:miter lim="800000"/>
            <a:headEnd/>
            <a:tailEnd/>
          </a:ln>
        </p:spPr>
        <p:txBody>
          <a:bodyPr wrap="none" lIns="0" tIns="0" rIns="0" bIns="0"/>
          <a:lstStyle/>
          <a:p>
            <a:pPr defTabSz="912459">
              <a:buClr>
                <a:schemeClr val="tx2"/>
              </a:buClr>
            </a:pPr>
            <a:r>
              <a:rPr lang="en-US" sz="1000" dirty="0">
                <a:cs typeface="Arial" charset="0"/>
              </a:rPr>
              <a:t>Pro-</a:t>
            </a:r>
            <a:fld id="{3E1DC5C5-52D1-4893-9AD2-7E9CAB5705CA}" type="datetime' '">
              <a:rPr lang="en-US" sz="1000">
                <a:cs typeface="Arial" charset="0"/>
              </a:rPr>
              <a:pPr defTabSz="912459">
                <a:buClr>
                  <a:schemeClr val="tx2"/>
                </a:buClr>
              </a:pPr>
              <a:t> </a:t>
            </a:fld>
            <a:r>
              <a:rPr lang="en-US" sz="1000" dirty="0">
                <a:cs typeface="Arial" charset="0"/>
              </a:rPr>
              <a:t/>
            </a:r>
            <a:br>
              <a:rPr lang="en-US" sz="1000" dirty="0">
                <a:cs typeface="Arial" charset="0"/>
              </a:rPr>
            </a:br>
            <a:r>
              <a:rPr lang="en-US" sz="1000" dirty="0" err="1">
                <a:cs typeface="Arial" charset="0"/>
              </a:rPr>
              <a:t>duc</a:t>
            </a:r>
            <a:r>
              <a:rPr lang="en-US" sz="1000" dirty="0">
                <a:cs typeface="Arial" charset="0"/>
              </a:rPr>
              <a:t>-</a:t>
            </a:r>
            <a:fld id="{E22B82B9-8730-4732-AED7-82F681964EE8}" type="datetime' '">
              <a:rPr lang="en-US" sz="1000">
                <a:cs typeface="Arial" charset="0"/>
              </a:rPr>
              <a:pPr defTabSz="912459">
                <a:buClr>
                  <a:schemeClr val="tx2"/>
                </a:buClr>
              </a:pPr>
              <a:t> </a:t>
            </a:fld>
            <a:r>
              <a:rPr lang="en-US" sz="1000" dirty="0">
                <a:cs typeface="Arial" charset="0"/>
              </a:rPr>
              <a:t/>
            </a:r>
            <a:br>
              <a:rPr lang="en-US" sz="1000" dirty="0">
                <a:cs typeface="Arial" charset="0"/>
              </a:rPr>
            </a:br>
            <a:r>
              <a:rPr lang="en-US" sz="1000" dirty="0" err="1">
                <a:cs typeface="Arial" charset="0"/>
              </a:rPr>
              <a:t>tivity</a:t>
            </a:r>
            <a:endParaRPr lang="en-US" sz="1000" dirty="0">
              <a:cs typeface="Arial" charset="0"/>
            </a:endParaRPr>
          </a:p>
        </p:txBody>
      </p:sp>
      <p:sp>
        <p:nvSpPr>
          <p:cNvPr id="14383" name="Rectangle 46"/>
          <p:cNvSpPr>
            <a:spLocks noChangeArrowheads="1"/>
          </p:cNvSpPr>
          <p:nvPr>
            <p:custDataLst>
              <p:tags r:id="rId44"/>
            </p:custDataLst>
          </p:nvPr>
        </p:nvSpPr>
        <p:spPr bwMode="gray">
          <a:xfrm>
            <a:off x="7668325" y="1786579"/>
            <a:ext cx="103670" cy="155496"/>
          </a:xfrm>
          <a:prstGeom prst="rect">
            <a:avLst/>
          </a:prstGeom>
          <a:solidFill>
            <a:schemeClr val="accent1"/>
          </a:solidFill>
          <a:ln w="9525">
            <a:noFill/>
            <a:miter lim="800000"/>
            <a:headEnd/>
            <a:tailEnd/>
          </a:ln>
        </p:spPr>
        <p:txBody>
          <a:bodyPr wrap="none" lIns="16175" tIns="0" rIns="16175" bIns="0" anchor="ctr"/>
          <a:lstStyle/>
          <a:p>
            <a:pPr algn="ctr" defTabSz="912459">
              <a:buClr>
                <a:schemeClr val="tx2"/>
              </a:buClr>
            </a:pPr>
            <a:fld id="{B96BC3B3-48D3-45CC-BCBE-E2CA4FC36C2D}" type="datetime'''''''''''''''''''''''''''5'''''''''''''''''''''''''''">
              <a:rPr lang="en-US" sz="1000">
                <a:cs typeface="Arial" charset="0"/>
              </a:rPr>
              <a:pPr algn="ctr" defTabSz="912459">
                <a:buClr>
                  <a:schemeClr val="tx2"/>
                </a:buClr>
              </a:pPr>
              <a:t>5</a:t>
            </a:fld>
            <a:endParaRPr lang="en-US" sz="1000" dirty="0">
              <a:cs typeface="Arial" charset="0"/>
            </a:endParaRPr>
          </a:p>
        </p:txBody>
      </p:sp>
      <p:sp>
        <p:nvSpPr>
          <p:cNvPr id="14384" name="Rectangle 47"/>
          <p:cNvSpPr>
            <a:spLocks noChangeArrowheads="1"/>
          </p:cNvSpPr>
          <p:nvPr>
            <p:custDataLst>
              <p:tags r:id="rId45"/>
            </p:custDataLst>
          </p:nvPr>
        </p:nvSpPr>
        <p:spPr bwMode="gray">
          <a:xfrm>
            <a:off x="7632688" y="1606787"/>
            <a:ext cx="174943" cy="155496"/>
          </a:xfrm>
          <a:prstGeom prst="rect">
            <a:avLst/>
          </a:prstGeom>
          <a:noFill/>
          <a:ln w="9525">
            <a:noFill/>
            <a:miter lim="800000"/>
            <a:headEnd/>
            <a:tailEnd/>
          </a:ln>
        </p:spPr>
        <p:txBody>
          <a:bodyPr wrap="none" lIns="16175" tIns="0" rIns="16175" bIns="0" anchor="ctr"/>
          <a:lstStyle/>
          <a:p>
            <a:pPr algn="ctr" defTabSz="912459">
              <a:buClr>
                <a:schemeClr val="tx2"/>
              </a:buClr>
            </a:pPr>
            <a:fld id="{CBD16AAF-8304-42A8-8BA0-C2CCB82C7247}" type="datetime'''''''''''''''''''''''''''''''''''''''''26'''''''''''''''''">
              <a:rPr lang="en-US" sz="1000" b="1">
                <a:solidFill>
                  <a:schemeClr val="bg1"/>
                </a:solidFill>
                <a:cs typeface="Arial" charset="0"/>
              </a:rPr>
              <a:pPr algn="ctr" defTabSz="912459">
                <a:buClr>
                  <a:schemeClr val="tx2"/>
                </a:buClr>
              </a:pPr>
              <a:t>26</a:t>
            </a:fld>
            <a:endParaRPr lang="en-US" sz="1000" b="1" dirty="0">
              <a:solidFill>
                <a:schemeClr val="bg1"/>
              </a:solidFill>
              <a:cs typeface="Arial" charset="0"/>
            </a:endParaRPr>
          </a:p>
        </p:txBody>
      </p:sp>
      <p:sp>
        <p:nvSpPr>
          <p:cNvPr id="14385" name="Rectangle 48"/>
          <p:cNvSpPr>
            <a:spLocks noChangeArrowheads="1"/>
          </p:cNvSpPr>
          <p:nvPr>
            <p:custDataLst>
              <p:tags r:id="rId46"/>
            </p:custDataLst>
          </p:nvPr>
        </p:nvSpPr>
        <p:spPr bwMode="gray">
          <a:xfrm>
            <a:off x="7093282" y="4936982"/>
            <a:ext cx="427638" cy="777478"/>
          </a:xfrm>
          <a:prstGeom prst="rect">
            <a:avLst/>
          </a:prstGeom>
          <a:noFill/>
          <a:ln w="9525">
            <a:noFill/>
            <a:miter lim="800000"/>
            <a:headEnd/>
            <a:tailEnd/>
          </a:ln>
        </p:spPr>
        <p:txBody>
          <a:bodyPr wrap="none" lIns="0" tIns="0" rIns="0" bIns="0"/>
          <a:lstStyle/>
          <a:p>
            <a:pPr defTabSz="912459">
              <a:buClr>
                <a:schemeClr val="tx2"/>
              </a:buClr>
            </a:pPr>
            <a:r>
              <a:rPr lang="en-GB" sz="1000" dirty="0">
                <a:cs typeface="Arial" charset="0"/>
              </a:rPr>
              <a:t>Non-</a:t>
            </a:r>
            <a:fld id="{2124E779-FED0-4393-B471-1FDB26E6F4DD}"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err="1">
                <a:cs typeface="Arial" charset="0"/>
              </a:rPr>
              <a:t>oper</a:t>
            </a:r>
            <a:r>
              <a:rPr lang="en-GB" sz="1000" dirty="0">
                <a:cs typeface="Arial" charset="0"/>
              </a:rPr>
              <a:t>-</a:t>
            </a:r>
            <a:fld id="{97DE5907-659C-4A1A-B2CA-B1F909AA18FA}"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err="1">
                <a:cs typeface="Arial" charset="0"/>
              </a:rPr>
              <a:t>ating</a:t>
            </a:r>
            <a:r>
              <a:rPr lang="en-GB" sz="1000" dirty="0">
                <a:cs typeface="Arial" charset="0"/>
              </a:rPr>
              <a:t> </a:t>
            </a:r>
            <a:fld id="{5015A7A2-20EB-4F39-AB7B-31B45B0F2E29}"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a:cs typeface="Arial" charset="0"/>
              </a:rPr>
              <a:t>ex-</a:t>
            </a:r>
            <a:fld id="{127AB8B7-0566-4DCB-94D1-B2E74D11F0E5}"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err="1">
                <a:cs typeface="Arial" charset="0"/>
              </a:rPr>
              <a:t>penses</a:t>
            </a:r>
            <a:endParaRPr lang="en-GB" sz="1000" dirty="0">
              <a:cs typeface="Arial" charset="0"/>
            </a:endParaRPr>
          </a:p>
        </p:txBody>
      </p:sp>
      <p:sp>
        <p:nvSpPr>
          <p:cNvPr id="14386" name="Rectangle 49"/>
          <p:cNvSpPr>
            <a:spLocks noChangeArrowheads="1"/>
          </p:cNvSpPr>
          <p:nvPr>
            <p:custDataLst>
              <p:tags r:id="rId47"/>
            </p:custDataLst>
          </p:nvPr>
        </p:nvSpPr>
        <p:spPr bwMode="gray">
          <a:xfrm>
            <a:off x="7171034" y="1514462"/>
            <a:ext cx="174943" cy="155496"/>
          </a:xfrm>
          <a:prstGeom prst="rect">
            <a:avLst/>
          </a:prstGeom>
          <a:solidFill>
            <a:schemeClr val="accent1"/>
          </a:solidFill>
          <a:ln w="9525">
            <a:noFill/>
            <a:miter lim="800000"/>
            <a:headEnd/>
            <a:tailEnd/>
          </a:ln>
        </p:spPr>
        <p:txBody>
          <a:bodyPr wrap="none" lIns="16175" tIns="0" rIns="16175" bIns="0" anchor="ctr"/>
          <a:lstStyle/>
          <a:p>
            <a:pPr algn="ctr" defTabSz="912459">
              <a:buClr>
                <a:schemeClr val="tx2"/>
              </a:buClr>
            </a:pPr>
            <a:fld id="{5840D478-BD7F-405B-973B-5EF2A4694E29}" type="datetime'''''''''''''''''''''''''1''0'''''''''''">
              <a:rPr lang="en-US" sz="1000">
                <a:cs typeface="Arial" charset="0"/>
              </a:rPr>
              <a:pPr algn="ctr" defTabSz="912459">
                <a:buClr>
                  <a:schemeClr val="tx2"/>
                </a:buClr>
              </a:pPr>
              <a:t>10</a:t>
            </a:fld>
            <a:endParaRPr lang="en-US" sz="1000" dirty="0">
              <a:cs typeface="Arial" charset="0"/>
            </a:endParaRPr>
          </a:p>
        </p:txBody>
      </p:sp>
      <p:sp>
        <p:nvSpPr>
          <p:cNvPr id="14387" name="Rectangle 50"/>
          <p:cNvSpPr>
            <a:spLocks noChangeArrowheads="1"/>
          </p:cNvSpPr>
          <p:nvPr>
            <p:custDataLst>
              <p:tags r:id="rId48"/>
            </p:custDataLst>
          </p:nvPr>
        </p:nvSpPr>
        <p:spPr bwMode="gray">
          <a:xfrm>
            <a:off x="6626768" y="4936982"/>
            <a:ext cx="427638" cy="777478"/>
          </a:xfrm>
          <a:prstGeom prst="rect">
            <a:avLst/>
          </a:prstGeom>
          <a:noFill/>
          <a:ln w="9525">
            <a:noFill/>
            <a:miter lim="800000"/>
            <a:headEnd/>
            <a:tailEnd/>
          </a:ln>
        </p:spPr>
        <p:txBody>
          <a:bodyPr wrap="none" lIns="0" tIns="0" rIns="0" bIns="0"/>
          <a:lstStyle/>
          <a:p>
            <a:pPr defTabSz="912459">
              <a:buClr>
                <a:schemeClr val="tx2"/>
              </a:buClr>
            </a:pPr>
            <a:r>
              <a:rPr lang="en-GB" sz="1000" dirty="0">
                <a:cs typeface="Arial" charset="0"/>
              </a:rPr>
              <a:t>Other </a:t>
            </a:r>
            <a:fld id="{70A122D9-3ABA-4981-97C5-B88A35188F6F}"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err="1">
                <a:cs typeface="Arial" charset="0"/>
              </a:rPr>
              <a:t>oper</a:t>
            </a:r>
            <a:r>
              <a:rPr lang="en-GB" sz="1000" dirty="0">
                <a:cs typeface="Arial" charset="0"/>
              </a:rPr>
              <a:t>-</a:t>
            </a:r>
            <a:fld id="{E74C6671-6C5B-4DA3-9EDD-FCB9C585158B}"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err="1">
                <a:cs typeface="Arial" charset="0"/>
              </a:rPr>
              <a:t>ating</a:t>
            </a:r>
            <a:r>
              <a:rPr lang="en-GB" sz="1000" dirty="0">
                <a:cs typeface="Arial" charset="0"/>
              </a:rPr>
              <a:t> </a:t>
            </a:r>
            <a:fld id="{113953DC-D161-498D-9265-0144F41B001A}"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a:cs typeface="Arial" charset="0"/>
              </a:rPr>
              <a:t>ex-</a:t>
            </a:r>
            <a:fld id="{A3679E0E-B209-4204-A22D-1FB248AA73AD}" type="datetime' '">
              <a:rPr lang="en-GB" sz="1000">
                <a:cs typeface="Arial" charset="0"/>
              </a:rPr>
              <a:pPr defTabSz="912459">
                <a:buClr>
                  <a:schemeClr val="tx2"/>
                </a:buClr>
              </a:pPr>
              <a:t> </a:t>
            </a:fld>
            <a:r>
              <a:rPr lang="en-GB" sz="1000" dirty="0">
                <a:cs typeface="Arial" charset="0"/>
              </a:rPr>
              <a:t/>
            </a:r>
            <a:br>
              <a:rPr lang="en-GB" sz="1000" dirty="0">
                <a:cs typeface="Arial" charset="0"/>
              </a:rPr>
            </a:br>
            <a:r>
              <a:rPr lang="en-GB" sz="1000" dirty="0" err="1">
                <a:cs typeface="Arial" charset="0"/>
              </a:rPr>
              <a:t>penses</a:t>
            </a:r>
            <a:endParaRPr lang="en-GB" sz="1000" dirty="0">
              <a:cs typeface="Arial" charset="0"/>
            </a:endParaRPr>
          </a:p>
        </p:txBody>
      </p:sp>
      <p:sp>
        <p:nvSpPr>
          <p:cNvPr id="14388" name="Rectangle 51"/>
          <p:cNvSpPr>
            <a:spLocks noChangeArrowheads="1"/>
          </p:cNvSpPr>
          <p:nvPr>
            <p:custDataLst>
              <p:tags r:id="rId49"/>
            </p:custDataLst>
          </p:nvPr>
        </p:nvSpPr>
        <p:spPr bwMode="gray">
          <a:xfrm>
            <a:off x="6745016" y="1582491"/>
            <a:ext cx="103670" cy="155496"/>
          </a:xfrm>
          <a:prstGeom prst="rect">
            <a:avLst/>
          </a:prstGeom>
          <a:solidFill>
            <a:schemeClr val="accent1"/>
          </a:solidFill>
          <a:ln w="9525">
            <a:noFill/>
            <a:miter lim="800000"/>
            <a:headEnd/>
            <a:tailEnd/>
          </a:ln>
        </p:spPr>
        <p:txBody>
          <a:bodyPr wrap="none" lIns="16175" tIns="0" rIns="16175" bIns="0" anchor="ctr"/>
          <a:lstStyle/>
          <a:p>
            <a:pPr algn="ctr" defTabSz="912459">
              <a:buClr>
                <a:schemeClr val="tx2"/>
              </a:buClr>
            </a:pPr>
            <a:fld id="{3ECF09B7-E8F6-4B08-B847-A30618C507DA}" type="datetime'''''''''''''''''''''''''''''''''''''''''''''''''''''''''''''2'">
              <a:rPr lang="en-US" sz="1000">
                <a:cs typeface="Arial" charset="0"/>
              </a:rPr>
              <a:pPr algn="ctr" defTabSz="912459">
                <a:buClr>
                  <a:schemeClr val="tx2"/>
                </a:buClr>
              </a:pPr>
              <a:t>2</a:t>
            </a:fld>
            <a:endParaRPr lang="en-US" sz="1000" dirty="0">
              <a:cs typeface="Arial" charset="0"/>
            </a:endParaRPr>
          </a:p>
        </p:txBody>
      </p:sp>
      <p:sp>
        <p:nvSpPr>
          <p:cNvPr id="14389" name="Rectangle 52"/>
          <p:cNvSpPr>
            <a:spLocks noChangeArrowheads="1"/>
          </p:cNvSpPr>
          <p:nvPr>
            <p:custDataLst>
              <p:tags r:id="rId50"/>
            </p:custDataLst>
          </p:nvPr>
        </p:nvSpPr>
        <p:spPr bwMode="gray">
          <a:xfrm>
            <a:off x="6169980" y="4936982"/>
            <a:ext cx="213819" cy="155496"/>
          </a:xfrm>
          <a:prstGeom prst="rect">
            <a:avLst/>
          </a:prstGeom>
          <a:noFill/>
          <a:ln w="9525">
            <a:noFill/>
            <a:miter lim="800000"/>
            <a:headEnd/>
            <a:tailEnd/>
          </a:ln>
        </p:spPr>
        <p:txBody>
          <a:bodyPr wrap="none" lIns="0" tIns="0" rIns="0" bIns="0"/>
          <a:lstStyle/>
          <a:p>
            <a:pPr defTabSz="912459">
              <a:buClr>
                <a:schemeClr val="tx2"/>
              </a:buClr>
            </a:pPr>
            <a:fld id="{3E91EEB0-320A-4FA4-A579-941F70B47F9E}" type="datetime'''''''''''''''P''''F''''''''''I'''''''''''''''''''">
              <a:rPr lang="en-GB" sz="1000">
                <a:cs typeface="Arial" charset="0"/>
              </a:rPr>
              <a:pPr defTabSz="912459">
                <a:buClr>
                  <a:schemeClr val="tx2"/>
                </a:buClr>
              </a:pPr>
              <a:t>PFI</a:t>
            </a:fld>
            <a:endParaRPr lang="en-GB" sz="1000" dirty="0">
              <a:cs typeface="Arial" charset="0"/>
            </a:endParaRPr>
          </a:p>
        </p:txBody>
      </p:sp>
      <p:sp>
        <p:nvSpPr>
          <p:cNvPr id="14390" name="Rectangle 53"/>
          <p:cNvSpPr>
            <a:spLocks noChangeArrowheads="1"/>
          </p:cNvSpPr>
          <p:nvPr>
            <p:custDataLst>
              <p:tags r:id="rId51"/>
            </p:custDataLst>
          </p:nvPr>
        </p:nvSpPr>
        <p:spPr bwMode="gray">
          <a:xfrm>
            <a:off x="6283362" y="1597068"/>
            <a:ext cx="103670" cy="155496"/>
          </a:xfrm>
          <a:prstGeom prst="rect">
            <a:avLst/>
          </a:prstGeom>
          <a:solidFill>
            <a:schemeClr val="accent1"/>
          </a:solidFill>
          <a:ln w="9525">
            <a:noFill/>
            <a:miter lim="800000"/>
            <a:headEnd/>
            <a:tailEnd/>
          </a:ln>
        </p:spPr>
        <p:txBody>
          <a:bodyPr wrap="none" lIns="16175" tIns="0" rIns="16175" bIns="0" anchor="ctr"/>
          <a:lstStyle/>
          <a:p>
            <a:pPr algn="ctr" defTabSz="912459">
              <a:buClr>
                <a:schemeClr val="tx2"/>
              </a:buClr>
            </a:pPr>
            <a:fld id="{1A1C756C-8F3D-4E3E-B79F-48324ABB8B36}" type="datetime'''''''''''''''0'''''''''''''''''''''''''''''">
              <a:rPr lang="en-US" sz="1000">
                <a:cs typeface="Arial" charset="0"/>
              </a:rPr>
              <a:pPr algn="ctr" defTabSz="912459">
                <a:buClr>
                  <a:schemeClr val="tx2"/>
                </a:buClr>
              </a:pPr>
              <a:t>0</a:t>
            </a:fld>
            <a:endParaRPr lang="en-US" sz="1000" dirty="0">
              <a:cs typeface="Arial" charset="0"/>
            </a:endParaRPr>
          </a:p>
        </p:txBody>
      </p:sp>
      <p:sp>
        <p:nvSpPr>
          <p:cNvPr id="14391" name="Rectangle 54"/>
          <p:cNvSpPr>
            <a:spLocks noChangeArrowheads="1"/>
          </p:cNvSpPr>
          <p:nvPr>
            <p:custDataLst>
              <p:tags r:id="rId52"/>
            </p:custDataLst>
          </p:nvPr>
        </p:nvSpPr>
        <p:spPr bwMode="gray">
          <a:xfrm>
            <a:off x="5703471" y="4936994"/>
            <a:ext cx="456795" cy="310991"/>
          </a:xfrm>
          <a:prstGeom prst="rect">
            <a:avLst/>
          </a:prstGeom>
          <a:noFill/>
          <a:ln w="9525">
            <a:noFill/>
            <a:miter lim="800000"/>
            <a:headEnd/>
            <a:tailEnd/>
          </a:ln>
        </p:spPr>
        <p:txBody>
          <a:bodyPr lIns="0" tIns="0" rIns="0" bIns="0"/>
          <a:lstStyle/>
          <a:p>
            <a:pPr defTabSz="912459">
              <a:buClr>
                <a:schemeClr val="tx2"/>
              </a:buClr>
            </a:pPr>
            <a:fld id="{3E90D0B8-6DFF-4229-9B6B-4316FFA3AC2A}" type="datetime'C''''''os''''''t'' i''nfl''''''''a''''t''''io''''''''''''n'">
              <a:rPr lang="en-GB" sz="1000">
                <a:cs typeface="Arial" charset="0"/>
              </a:rPr>
              <a:pPr defTabSz="912459">
                <a:buClr>
                  <a:schemeClr val="tx2"/>
                </a:buClr>
              </a:pPr>
              <a:t>Cost inflation</a:t>
            </a:fld>
            <a:endParaRPr lang="en-GB" sz="1000" dirty="0">
              <a:cs typeface="Arial" charset="0"/>
            </a:endParaRPr>
          </a:p>
        </p:txBody>
      </p:sp>
      <p:sp>
        <p:nvSpPr>
          <p:cNvPr id="14392" name="Rectangle 55"/>
          <p:cNvSpPr>
            <a:spLocks noChangeArrowheads="1"/>
          </p:cNvSpPr>
          <p:nvPr>
            <p:custDataLst>
              <p:tags r:id="rId53"/>
            </p:custDataLst>
          </p:nvPr>
        </p:nvSpPr>
        <p:spPr bwMode="gray">
          <a:xfrm>
            <a:off x="5786070" y="1762282"/>
            <a:ext cx="174943" cy="155496"/>
          </a:xfrm>
          <a:prstGeom prst="rect">
            <a:avLst/>
          </a:prstGeom>
          <a:noFill/>
          <a:ln w="9525">
            <a:noFill/>
            <a:miter lim="800000"/>
            <a:headEnd/>
            <a:tailEnd/>
          </a:ln>
        </p:spPr>
        <p:txBody>
          <a:bodyPr wrap="none" lIns="16175" tIns="0" rIns="16175" bIns="0" anchor="ctr"/>
          <a:lstStyle/>
          <a:p>
            <a:pPr algn="ctr" defTabSz="912459">
              <a:buClr>
                <a:schemeClr val="tx2"/>
              </a:buClr>
            </a:pPr>
            <a:fld id="{B4276E2F-1AB7-4AD1-87CE-2212CC002F39}" type="datetime'3''''''''''''''''''''''''''''''''''0'''''''''''''''''''''''">
              <a:rPr lang="en-US" sz="1000">
                <a:cs typeface="Arial" charset="0"/>
              </a:rPr>
              <a:pPr algn="ctr" defTabSz="912459">
                <a:buClr>
                  <a:schemeClr val="tx2"/>
                </a:buClr>
              </a:pPr>
              <a:t>30</a:t>
            </a:fld>
            <a:endParaRPr lang="en-US" sz="1000" dirty="0">
              <a:cs typeface="Arial" charset="0"/>
            </a:endParaRPr>
          </a:p>
        </p:txBody>
      </p:sp>
      <p:sp>
        <p:nvSpPr>
          <p:cNvPr id="14393" name="Rectangle 56"/>
          <p:cNvSpPr>
            <a:spLocks noChangeArrowheads="1"/>
          </p:cNvSpPr>
          <p:nvPr>
            <p:custDataLst>
              <p:tags r:id="rId54"/>
            </p:custDataLst>
          </p:nvPr>
        </p:nvSpPr>
        <p:spPr bwMode="gray">
          <a:xfrm>
            <a:off x="5246667" y="4936982"/>
            <a:ext cx="434117" cy="777478"/>
          </a:xfrm>
          <a:prstGeom prst="rect">
            <a:avLst/>
          </a:prstGeom>
          <a:noFill/>
          <a:ln w="9525">
            <a:noFill/>
            <a:miter lim="800000"/>
            <a:headEnd/>
            <a:tailEnd/>
          </a:ln>
        </p:spPr>
        <p:txBody>
          <a:bodyPr lIns="0" tIns="0" rIns="0" bIns="0"/>
          <a:lstStyle/>
          <a:p>
            <a:pPr defTabSz="912459">
              <a:buClr>
                <a:schemeClr val="tx2"/>
              </a:buClr>
            </a:pPr>
            <a:fld id="{117BC784-3948-4B50-A6A4-C5F73DEF03D1}" type="datetime'Im''pa''ct of ''ne''t ch''''''ange'''' in a''''c''ti''vity'">
              <a:rPr lang="en-GB" sz="1000">
                <a:cs typeface="Arial" charset="0"/>
              </a:rPr>
              <a:pPr defTabSz="912459">
                <a:buClr>
                  <a:schemeClr val="tx2"/>
                </a:buClr>
              </a:pPr>
              <a:t>Impact of net change in activity</a:t>
            </a:fld>
            <a:endParaRPr lang="en-GB" sz="1000" dirty="0">
              <a:cs typeface="Arial" charset="0"/>
            </a:endParaRPr>
          </a:p>
        </p:txBody>
      </p:sp>
      <p:sp>
        <p:nvSpPr>
          <p:cNvPr id="14394" name="Rectangle 57"/>
          <p:cNvSpPr>
            <a:spLocks noChangeArrowheads="1"/>
          </p:cNvSpPr>
          <p:nvPr>
            <p:custDataLst>
              <p:tags r:id="rId55"/>
            </p:custDataLst>
          </p:nvPr>
        </p:nvSpPr>
        <p:spPr bwMode="gray">
          <a:xfrm>
            <a:off x="5277440" y="1961511"/>
            <a:ext cx="103670" cy="155496"/>
          </a:xfrm>
          <a:prstGeom prst="rect">
            <a:avLst/>
          </a:prstGeom>
          <a:solidFill>
            <a:schemeClr val="accent1"/>
          </a:solidFill>
          <a:ln w="9525">
            <a:noFill/>
            <a:miter lim="800000"/>
            <a:headEnd/>
            <a:tailEnd/>
          </a:ln>
        </p:spPr>
        <p:txBody>
          <a:bodyPr wrap="none" lIns="16175" tIns="0" rIns="16175" bIns="0" anchor="ctr"/>
          <a:lstStyle/>
          <a:p>
            <a:pPr algn="ctr" defTabSz="912459">
              <a:buClr>
                <a:schemeClr val="tx2"/>
              </a:buClr>
            </a:pPr>
            <a:fld id="{A5397473-573D-46CE-82F5-C5E8B33D0FA4}" type="datetime'''''6'''''''''''''''''''''''''''''''''''">
              <a:rPr lang="en-US" sz="1000">
                <a:cs typeface="Arial" charset="0"/>
              </a:rPr>
              <a:pPr algn="ctr" defTabSz="912459">
                <a:buClr>
                  <a:schemeClr val="tx2"/>
                </a:buClr>
              </a:pPr>
              <a:t>6</a:t>
            </a:fld>
            <a:endParaRPr lang="en-US" sz="1000" dirty="0">
              <a:cs typeface="Arial" charset="0"/>
            </a:endParaRPr>
          </a:p>
        </p:txBody>
      </p:sp>
      <p:sp>
        <p:nvSpPr>
          <p:cNvPr id="14395" name="Rectangle 58"/>
          <p:cNvSpPr>
            <a:spLocks noChangeArrowheads="1"/>
          </p:cNvSpPr>
          <p:nvPr>
            <p:custDataLst>
              <p:tags r:id="rId56"/>
            </p:custDataLst>
          </p:nvPr>
        </p:nvSpPr>
        <p:spPr bwMode="gray">
          <a:xfrm>
            <a:off x="5442664" y="1927496"/>
            <a:ext cx="103670" cy="155496"/>
          </a:xfrm>
          <a:prstGeom prst="rect">
            <a:avLst/>
          </a:prstGeom>
          <a:solidFill>
            <a:schemeClr val="hlink"/>
          </a:solidFill>
          <a:ln w="9525">
            <a:noFill/>
            <a:miter lim="800000"/>
            <a:headEnd/>
            <a:tailEnd/>
          </a:ln>
        </p:spPr>
        <p:txBody>
          <a:bodyPr wrap="none" lIns="16175" tIns="0" rIns="16175" bIns="0" anchor="ctr"/>
          <a:lstStyle/>
          <a:p>
            <a:pPr algn="ctr" defTabSz="912459">
              <a:buClr>
                <a:schemeClr val="tx2"/>
              </a:buClr>
            </a:pPr>
            <a:fld id="{E0228AFF-96CB-42DA-B21F-D98BD9BB3529}" type="datetime'''''''''''''''''''''''''''''''''''''''''0'''''''''''''">
              <a:rPr lang="en-US" sz="1000" b="1">
                <a:solidFill>
                  <a:schemeClr val="bg1"/>
                </a:solidFill>
                <a:cs typeface="Arial" charset="0"/>
              </a:rPr>
              <a:pPr algn="ctr" defTabSz="912459">
                <a:buClr>
                  <a:schemeClr val="tx2"/>
                </a:buClr>
              </a:pPr>
              <a:t>0</a:t>
            </a:fld>
            <a:endParaRPr lang="en-US" sz="1000" b="1" dirty="0">
              <a:solidFill>
                <a:schemeClr val="bg1"/>
              </a:solidFill>
              <a:cs typeface="Arial" charset="0"/>
            </a:endParaRPr>
          </a:p>
        </p:txBody>
      </p:sp>
      <p:sp>
        <p:nvSpPr>
          <p:cNvPr id="14396" name="Rectangle 59"/>
          <p:cNvSpPr>
            <a:spLocks noChangeArrowheads="1"/>
          </p:cNvSpPr>
          <p:nvPr>
            <p:custDataLst>
              <p:tags r:id="rId57"/>
            </p:custDataLst>
          </p:nvPr>
        </p:nvSpPr>
        <p:spPr bwMode="gray">
          <a:xfrm>
            <a:off x="4780162" y="4936994"/>
            <a:ext cx="476233" cy="310991"/>
          </a:xfrm>
          <a:prstGeom prst="rect">
            <a:avLst/>
          </a:prstGeom>
          <a:noFill/>
          <a:ln w="9525">
            <a:noFill/>
            <a:miter lim="800000"/>
            <a:headEnd/>
            <a:tailEnd/>
          </a:ln>
        </p:spPr>
        <p:txBody>
          <a:bodyPr lIns="0" tIns="0" rIns="0" bIns="0"/>
          <a:lstStyle/>
          <a:p>
            <a:pPr defTabSz="912459">
              <a:buClr>
                <a:schemeClr val="tx2"/>
              </a:buClr>
            </a:pPr>
            <a:fld id="{489575BF-BBA9-40CB-8E49-3F97A59DDD4C}" type="datetime'''''''Co''''st'''''''' ''''''''2''''01''''0/''1''1'''''">
              <a:rPr lang="en-GB" sz="1000">
                <a:cs typeface="Arial" charset="0"/>
              </a:rPr>
              <a:pPr defTabSz="912459">
                <a:buClr>
                  <a:schemeClr val="tx2"/>
                </a:buClr>
              </a:pPr>
              <a:t>Cost 2010/11</a:t>
            </a:fld>
            <a:endParaRPr lang="en-GB" sz="1000" dirty="0">
              <a:cs typeface="Arial" charset="0"/>
            </a:endParaRPr>
          </a:p>
        </p:txBody>
      </p:sp>
      <p:sp>
        <p:nvSpPr>
          <p:cNvPr id="14397" name="Rectangle 60"/>
          <p:cNvSpPr>
            <a:spLocks noChangeArrowheads="1"/>
          </p:cNvSpPr>
          <p:nvPr>
            <p:custDataLst>
              <p:tags r:id="rId58"/>
            </p:custDataLst>
          </p:nvPr>
        </p:nvSpPr>
        <p:spPr bwMode="gray">
          <a:xfrm>
            <a:off x="4827124" y="3375548"/>
            <a:ext cx="246216" cy="155496"/>
          </a:xfrm>
          <a:prstGeom prst="rect">
            <a:avLst/>
          </a:prstGeom>
          <a:noFill/>
          <a:ln w="9525">
            <a:noFill/>
            <a:miter lim="800000"/>
            <a:headEnd/>
            <a:tailEnd/>
          </a:ln>
        </p:spPr>
        <p:txBody>
          <a:bodyPr wrap="none" lIns="16175" tIns="0" rIns="16175" bIns="0" anchor="ctr"/>
          <a:lstStyle/>
          <a:p>
            <a:pPr algn="ctr" defTabSz="912459">
              <a:buClr>
                <a:schemeClr val="tx2"/>
              </a:buClr>
            </a:pPr>
            <a:fld id="{920305D5-0C4C-4290-B028-A0A06D24D658}" type="datetime'''''''''2''4''''''''''''''''''''''7'''''''''''''''''''''''''">
              <a:rPr lang="en-US" sz="1000">
                <a:cs typeface="Arial" charset="0"/>
              </a:rPr>
              <a:pPr algn="ctr" defTabSz="912459">
                <a:buClr>
                  <a:schemeClr val="tx2"/>
                </a:buClr>
              </a:pPr>
              <a:t>247</a:t>
            </a:fld>
            <a:endParaRPr lang="en-US" sz="1000" dirty="0">
              <a:cs typeface="Arial" charset="0"/>
            </a:endParaRPr>
          </a:p>
        </p:txBody>
      </p:sp>
      <p:sp>
        <p:nvSpPr>
          <p:cNvPr id="14398" name="McK 3. Unit of measure"/>
          <p:cNvSpPr txBox="1">
            <a:spLocks noChangeArrowheads="1"/>
          </p:cNvSpPr>
          <p:nvPr>
            <p:custDataLst>
              <p:tags r:id="rId59"/>
            </p:custDataLst>
          </p:nvPr>
        </p:nvSpPr>
        <p:spPr bwMode="gray">
          <a:xfrm>
            <a:off x="121489" y="542615"/>
            <a:ext cx="3730492" cy="219820"/>
          </a:xfrm>
          <a:prstGeom prst="rect">
            <a:avLst/>
          </a:prstGeom>
          <a:noFill/>
          <a:ln w="9525">
            <a:noFill/>
            <a:miter lim="800000"/>
            <a:headEnd/>
            <a:tailEnd/>
          </a:ln>
        </p:spPr>
        <p:txBody>
          <a:bodyPr lIns="0" tIns="0" rIns="0" bIns="0">
            <a:spAutoFit/>
          </a:bodyPr>
          <a:lstStyle/>
          <a:p>
            <a:pPr defTabSz="912459"/>
            <a:r>
              <a:rPr lang="en-US" sz="1400" dirty="0">
                <a:solidFill>
                  <a:srgbClr val="808080"/>
                </a:solidFill>
              </a:rPr>
              <a:t>Units: £m</a:t>
            </a:r>
          </a:p>
        </p:txBody>
      </p:sp>
      <p:sp>
        <p:nvSpPr>
          <p:cNvPr id="14399" name="McK 4. Footnote"/>
          <p:cNvSpPr txBox="1">
            <a:spLocks noChangeArrowheads="1"/>
          </p:cNvSpPr>
          <p:nvPr>
            <p:custDataLst>
              <p:tags r:id="rId60"/>
            </p:custDataLst>
          </p:nvPr>
        </p:nvSpPr>
        <p:spPr bwMode="gray">
          <a:xfrm>
            <a:off x="121500" y="6079679"/>
            <a:ext cx="8658047" cy="415498"/>
          </a:xfrm>
          <a:prstGeom prst="rect">
            <a:avLst/>
          </a:prstGeom>
          <a:noFill/>
          <a:ln w="9525">
            <a:noFill/>
            <a:miter lim="800000"/>
            <a:headEnd/>
            <a:tailEnd/>
          </a:ln>
        </p:spPr>
        <p:txBody>
          <a:bodyPr lIns="0" tIns="0" rIns="0" bIns="0" anchor="b">
            <a:spAutoFit/>
          </a:bodyPr>
          <a:lstStyle/>
          <a:p>
            <a:pPr defTabSz="912459"/>
            <a:r>
              <a:rPr lang="en-US" sz="900" dirty="0"/>
              <a:t>Note: All figures are nominal (i.e. the effects of inflation are included in the future years). Cost inflation is applied after the effects of net changes in activity and productivity.</a:t>
            </a:r>
          </a:p>
          <a:p>
            <a:pPr marL="106777" indent="-106777" defTabSz="912459"/>
            <a:r>
              <a:rPr lang="en-GB" sz="900" dirty="0"/>
              <a:t>1 Includes R&amp;D, education, private patient, etc.</a:t>
            </a:r>
          </a:p>
          <a:p>
            <a:pPr marL="106777" indent="-106777" defTabSz="912459"/>
            <a:r>
              <a:rPr lang="en-GB" sz="900" dirty="0"/>
              <a:t>2 Underlying net surplus modelled under DH Control Totals adjusted for non-recurrent items.</a:t>
            </a:r>
            <a:endParaRPr lang="en-US" sz="900" dirty="0"/>
          </a:p>
        </p:txBody>
      </p:sp>
      <p:sp>
        <p:nvSpPr>
          <p:cNvPr id="14400" name="Rectangle 63"/>
          <p:cNvSpPr>
            <a:spLocks noChangeArrowheads="1"/>
          </p:cNvSpPr>
          <p:nvPr>
            <p:custDataLst>
              <p:tags r:id="rId61"/>
            </p:custDataLst>
          </p:nvPr>
        </p:nvSpPr>
        <p:spPr bwMode="gray">
          <a:xfrm>
            <a:off x="197621" y="1004245"/>
            <a:ext cx="4248842" cy="4809023"/>
          </a:xfrm>
          <a:prstGeom prst="rect">
            <a:avLst/>
          </a:prstGeom>
          <a:noFill/>
          <a:ln w="19050">
            <a:solidFill>
              <a:schemeClr val="accent1"/>
            </a:solidFill>
            <a:miter lim="800000"/>
            <a:headEnd/>
            <a:tailEnd/>
          </a:ln>
        </p:spPr>
        <p:txBody>
          <a:bodyPr wrap="none" lIns="93186" tIns="46594" rIns="93186" bIns="46594" anchor="ctr"/>
          <a:lstStyle/>
          <a:p>
            <a:endParaRPr lang="en-GB"/>
          </a:p>
        </p:txBody>
      </p:sp>
      <p:sp>
        <p:nvSpPr>
          <p:cNvPr id="14401" name="Rectangle 64"/>
          <p:cNvSpPr>
            <a:spLocks noChangeArrowheads="1"/>
          </p:cNvSpPr>
          <p:nvPr>
            <p:custDataLst>
              <p:tags r:id="rId62"/>
            </p:custDataLst>
          </p:nvPr>
        </p:nvSpPr>
        <p:spPr bwMode="gray">
          <a:xfrm>
            <a:off x="4610066" y="1004245"/>
            <a:ext cx="4355752" cy="4809023"/>
          </a:xfrm>
          <a:prstGeom prst="rect">
            <a:avLst/>
          </a:prstGeom>
          <a:noFill/>
          <a:ln w="19050">
            <a:solidFill>
              <a:schemeClr val="accent1"/>
            </a:solidFill>
            <a:miter lim="800000"/>
            <a:headEnd/>
            <a:tailEnd/>
          </a:ln>
        </p:spPr>
        <p:txBody>
          <a:bodyPr wrap="none" lIns="93186" tIns="46594" rIns="93186" bIns="46594" anchor="ctr"/>
          <a:lstStyle/>
          <a:p>
            <a:endParaRPr lang="en-GB"/>
          </a:p>
        </p:txBody>
      </p:sp>
      <p:sp>
        <p:nvSpPr>
          <p:cNvPr id="14402" name="Rectangle 65"/>
          <p:cNvSpPr>
            <a:spLocks noChangeArrowheads="1"/>
          </p:cNvSpPr>
          <p:nvPr>
            <p:custDataLst>
              <p:tags r:id="rId63"/>
            </p:custDataLst>
          </p:nvPr>
        </p:nvSpPr>
        <p:spPr bwMode="gray">
          <a:xfrm>
            <a:off x="197632" y="989676"/>
            <a:ext cx="4250461" cy="231623"/>
          </a:xfrm>
          <a:prstGeom prst="rect">
            <a:avLst/>
          </a:prstGeom>
          <a:solidFill>
            <a:schemeClr val="accent1"/>
          </a:solidFill>
          <a:ln w="19050">
            <a:solidFill>
              <a:schemeClr val="accent1"/>
            </a:solidFill>
            <a:miter lim="800000"/>
            <a:headEnd/>
            <a:tailEnd/>
          </a:ln>
        </p:spPr>
        <p:txBody>
          <a:bodyPr wrap="none" lIns="93186" tIns="46594" rIns="93186" bIns="46594" anchor="ctr"/>
          <a:lstStyle/>
          <a:p>
            <a:endParaRPr lang="en-GB"/>
          </a:p>
        </p:txBody>
      </p:sp>
      <p:sp>
        <p:nvSpPr>
          <p:cNvPr id="14403" name="Rectangle 66"/>
          <p:cNvSpPr>
            <a:spLocks noChangeArrowheads="1"/>
          </p:cNvSpPr>
          <p:nvPr>
            <p:custDataLst>
              <p:tags r:id="rId64"/>
            </p:custDataLst>
          </p:nvPr>
        </p:nvSpPr>
        <p:spPr bwMode="gray">
          <a:xfrm>
            <a:off x="4593868" y="1004242"/>
            <a:ext cx="4371950" cy="231624"/>
          </a:xfrm>
          <a:prstGeom prst="rect">
            <a:avLst/>
          </a:prstGeom>
          <a:solidFill>
            <a:schemeClr val="accent1"/>
          </a:solidFill>
          <a:ln w="19050">
            <a:solidFill>
              <a:schemeClr val="accent1"/>
            </a:solidFill>
            <a:miter lim="800000"/>
            <a:headEnd/>
            <a:tailEnd/>
          </a:ln>
        </p:spPr>
        <p:txBody>
          <a:bodyPr wrap="none" lIns="93186" tIns="46594" rIns="93186" bIns="46594" anchor="ctr"/>
          <a:lstStyle/>
          <a:p>
            <a:endParaRPr lang="en-GB"/>
          </a:p>
        </p:txBody>
      </p:sp>
      <p:sp>
        <p:nvSpPr>
          <p:cNvPr id="14404" name="Rectangle 67"/>
          <p:cNvSpPr>
            <a:spLocks noChangeArrowheads="1"/>
          </p:cNvSpPr>
          <p:nvPr>
            <p:custDataLst>
              <p:tags r:id="rId65"/>
            </p:custDataLst>
          </p:nvPr>
        </p:nvSpPr>
        <p:spPr bwMode="gray">
          <a:xfrm>
            <a:off x="281852" y="1049594"/>
            <a:ext cx="2586886" cy="155496"/>
          </a:xfrm>
          <a:prstGeom prst="rect">
            <a:avLst/>
          </a:prstGeom>
          <a:noFill/>
          <a:ln w="9525">
            <a:noFill/>
            <a:miter lim="800000"/>
            <a:headEnd/>
            <a:tailEnd/>
          </a:ln>
        </p:spPr>
        <p:txBody>
          <a:bodyPr lIns="0" tIns="0" rIns="0" bIns="0">
            <a:spAutoFit/>
          </a:bodyPr>
          <a:lstStyle/>
          <a:p>
            <a:pPr defTabSz="912459">
              <a:buClr>
                <a:schemeClr val="tx2"/>
              </a:buClr>
            </a:pPr>
            <a:r>
              <a:rPr lang="en-US" sz="1000" b="1" dirty="0">
                <a:solidFill>
                  <a:schemeClr val="tx2"/>
                </a:solidFill>
              </a:rPr>
              <a:t>Income</a:t>
            </a:r>
            <a:endParaRPr lang="en-US" sz="1000" dirty="0">
              <a:solidFill>
                <a:schemeClr val="tx2"/>
              </a:solidFill>
            </a:endParaRPr>
          </a:p>
        </p:txBody>
      </p:sp>
      <p:sp>
        <p:nvSpPr>
          <p:cNvPr id="14405" name="Rectangle 68"/>
          <p:cNvSpPr>
            <a:spLocks noChangeArrowheads="1"/>
          </p:cNvSpPr>
          <p:nvPr>
            <p:custDataLst>
              <p:tags r:id="rId66"/>
            </p:custDataLst>
          </p:nvPr>
        </p:nvSpPr>
        <p:spPr bwMode="gray">
          <a:xfrm>
            <a:off x="4728326" y="1049594"/>
            <a:ext cx="2586885" cy="155496"/>
          </a:xfrm>
          <a:prstGeom prst="rect">
            <a:avLst/>
          </a:prstGeom>
          <a:noFill/>
          <a:ln w="9525">
            <a:noFill/>
            <a:miter lim="800000"/>
            <a:headEnd/>
            <a:tailEnd/>
          </a:ln>
        </p:spPr>
        <p:txBody>
          <a:bodyPr lIns="0" tIns="0" rIns="0" bIns="0">
            <a:spAutoFit/>
          </a:bodyPr>
          <a:lstStyle/>
          <a:p>
            <a:pPr defTabSz="912459">
              <a:buClr>
                <a:schemeClr val="tx2"/>
              </a:buClr>
            </a:pPr>
            <a:r>
              <a:rPr lang="en-US" sz="1000" b="1" dirty="0">
                <a:solidFill>
                  <a:schemeClr val="tx2"/>
                </a:solidFill>
              </a:rPr>
              <a:t>Costs</a:t>
            </a:r>
            <a:endParaRPr lang="en-US" sz="1000" dirty="0">
              <a:solidFill>
                <a:schemeClr val="tx2"/>
              </a:solidFill>
            </a:endParaRPr>
          </a:p>
        </p:txBody>
      </p:sp>
      <p:sp>
        <p:nvSpPr>
          <p:cNvPr id="14406" name="Rectangle 69"/>
          <p:cNvSpPr>
            <a:spLocks noChangeArrowheads="1"/>
          </p:cNvSpPr>
          <p:nvPr>
            <p:custDataLst>
              <p:tags r:id="rId67"/>
            </p:custDataLst>
          </p:nvPr>
        </p:nvSpPr>
        <p:spPr bwMode="gray">
          <a:xfrm>
            <a:off x="281852" y="1326571"/>
            <a:ext cx="2586886" cy="155496"/>
          </a:xfrm>
          <a:prstGeom prst="rect">
            <a:avLst/>
          </a:prstGeom>
          <a:noFill/>
          <a:ln w="9525">
            <a:noFill/>
            <a:miter lim="800000"/>
            <a:headEnd/>
            <a:tailEnd/>
          </a:ln>
        </p:spPr>
        <p:txBody>
          <a:bodyPr lIns="0" tIns="0" rIns="0" bIns="0">
            <a:spAutoFit/>
          </a:bodyPr>
          <a:lstStyle/>
          <a:p>
            <a:pPr defTabSz="912459">
              <a:buClr>
                <a:schemeClr val="tx2"/>
              </a:buClr>
            </a:pPr>
            <a:r>
              <a:rPr lang="en-US" sz="1000" b="1" dirty="0">
                <a:solidFill>
                  <a:schemeClr val="tx2"/>
                </a:solidFill>
              </a:rPr>
              <a:t>2010/11– 14/15</a:t>
            </a:r>
          </a:p>
        </p:txBody>
      </p:sp>
      <p:sp>
        <p:nvSpPr>
          <p:cNvPr id="14407" name="Rectangle 70"/>
          <p:cNvSpPr>
            <a:spLocks noChangeArrowheads="1"/>
          </p:cNvSpPr>
          <p:nvPr>
            <p:custDataLst>
              <p:tags r:id="rId68"/>
            </p:custDataLst>
          </p:nvPr>
        </p:nvSpPr>
        <p:spPr bwMode="gray">
          <a:xfrm>
            <a:off x="4728326" y="1326571"/>
            <a:ext cx="2586885" cy="155496"/>
          </a:xfrm>
          <a:prstGeom prst="rect">
            <a:avLst/>
          </a:prstGeom>
          <a:noFill/>
          <a:ln w="9525">
            <a:noFill/>
            <a:miter lim="800000"/>
            <a:headEnd/>
            <a:tailEnd/>
          </a:ln>
        </p:spPr>
        <p:txBody>
          <a:bodyPr lIns="0" tIns="0" rIns="0" bIns="0">
            <a:spAutoFit/>
          </a:bodyPr>
          <a:lstStyle/>
          <a:p>
            <a:pPr defTabSz="912459">
              <a:buClr>
                <a:schemeClr val="tx2"/>
              </a:buClr>
            </a:pPr>
            <a:r>
              <a:rPr lang="en-US" sz="1000" b="1" dirty="0">
                <a:solidFill>
                  <a:schemeClr val="tx2"/>
                </a:solidFill>
              </a:rPr>
              <a:t>2010/11– 14/15</a:t>
            </a:r>
          </a:p>
        </p:txBody>
      </p:sp>
      <p:sp>
        <p:nvSpPr>
          <p:cNvPr id="14408" name="AutoShape 71"/>
          <p:cNvSpPr>
            <a:spLocks noChangeArrowheads="1"/>
          </p:cNvSpPr>
          <p:nvPr>
            <p:custDataLst>
              <p:tags r:id="rId69"/>
            </p:custDataLst>
          </p:nvPr>
        </p:nvSpPr>
        <p:spPr bwMode="auto">
          <a:xfrm>
            <a:off x="7691420" y="110143"/>
            <a:ext cx="1250100" cy="216676"/>
          </a:xfrm>
          <a:prstGeom prst="leftRightArrow">
            <a:avLst>
              <a:gd name="adj1" fmla="val 100000"/>
              <a:gd name="adj2" fmla="val 0"/>
            </a:avLst>
          </a:prstGeom>
          <a:noFill/>
          <a:ln w="9525">
            <a:noFill/>
            <a:miter lim="800000"/>
            <a:headEnd/>
            <a:tailEnd/>
          </a:ln>
        </p:spPr>
        <p:txBody>
          <a:bodyPr wrap="none" lIns="27957" tIns="0" rIns="0" bIns="27957">
            <a:spAutoFit/>
          </a:bodyPr>
          <a:lstStyle/>
          <a:p>
            <a:pPr algn="r" defTabSz="912459">
              <a:buClr>
                <a:schemeClr val="tx2"/>
              </a:buClr>
            </a:pPr>
            <a:r>
              <a:rPr lang="en-US" sz="1200" dirty="0">
                <a:solidFill>
                  <a:srgbClr val="808080"/>
                </a:solidFill>
              </a:rPr>
              <a:t>W</a:t>
            </a:r>
            <a:r>
              <a:rPr lang="pl-PL" sz="1200" dirty="0">
                <a:solidFill>
                  <a:srgbClr val="808080"/>
                </a:solidFill>
              </a:rPr>
              <a:t>HIPPS</a:t>
            </a:r>
            <a:r>
              <a:rPr lang="en-US" sz="1200" dirty="0">
                <a:solidFill>
                  <a:srgbClr val="808080"/>
                </a:solidFill>
              </a:rPr>
              <a:t> C</a:t>
            </a:r>
            <a:r>
              <a:rPr lang="pl-PL" sz="1200" dirty="0">
                <a:solidFill>
                  <a:srgbClr val="808080"/>
                </a:solidFill>
              </a:rPr>
              <a:t>ROSS</a:t>
            </a:r>
            <a:endParaRPr lang="en-US" sz="1200" dirty="0">
              <a:solidFill>
                <a:srgbClr val="808080"/>
              </a:solidFill>
            </a:endParaRPr>
          </a:p>
        </p:txBody>
      </p:sp>
      <p:cxnSp>
        <p:nvCxnSpPr>
          <p:cNvPr id="14409" name="AutoShape 72"/>
          <p:cNvCxnSpPr>
            <a:cxnSpLocks noChangeShapeType="1"/>
            <a:stCxn id="14408" idx="2"/>
            <a:endCxn id="14408" idx="4"/>
          </p:cNvCxnSpPr>
          <p:nvPr>
            <p:custDataLst>
              <p:tags r:id="rId70"/>
            </p:custDataLst>
          </p:nvPr>
        </p:nvCxnSpPr>
        <p:spPr bwMode="auto">
          <a:xfrm rot="16200000" flipH="1">
            <a:off x="7583087" y="218481"/>
            <a:ext cx="216676" cy="1620"/>
          </a:xfrm>
          <a:prstGeom prst="straightConnector1">
            <a:avLst/>
          </a:prstGeom>
          <a:noFill/>
          <a:ln w="9525">
            <a:solidFill>
              <a:srgbClr val="808080"/>
            </a:solidFill>
            <a:round/>
            <a:headEnd/>
            <a:tailEnd/>
          </a:ln>
        </p:spPr>
      </p:cxnSp>
      <p:cxnSp>
        <p:nvCxnSpPr>
          <p:cNvPr id="14410" name="AutoShape 73"/>
          <p:cNvCxnSpPr>
            <a:cxnSpLocks noChangeShapeType="1"/>
            <a:stCxn id="14408" idx="4"/>
            <a:endCxn id="14408" idx="6"/>
          </p:cNvCxnSpPr>
          <p:nvPr>
            <p:custDataLst>
              <p:tags r:id="rId71"/>
            </p:custDataLst>
          </p:nvPr>
        </p:nvCxnSpPr>
        <p:spPr bwMode="auto">
          <a:xfrm rot="16200000" flipH="1">
            <a:off x="8316469" y="-298231"/>
            <a:ext cx="1620" cy="1250100"/>
          </a:xfrm>
          <a:prstGeom prst="straightConnector1">
            <a:avLst/>
          </a:prstGeom>
          <a:noFill/>
          <a:ln w="25400">
            <a:solidFill>
              <a:srgbClr val="808080"/>
            </a:solidFill>
            <a:round/>
            <a:headEnd/>
            <a:tailEnd/>
          </a:ln>
        </p:spPr>
      </p:cxnSp>
      <p:sp>
        <p:nvSpPr>
          <p:cNvPr id="14411" name="Freeform 74"/>
          <p:cNvSpPr>
            <a:spLocks/>
          </p:cNvSpPr>
          <p:nvPr>
            <p:custDataLst>
              <p:tags r:id="rId72"/>
            </p:custDataLst>
          </p:nvPr>
        </p:nvSpPr>
        <p:spPr bwMode="gray">
          <a:xfrm rot="5400000">
            <a:off x="1285360" y="1834345"/>
            <a:ext cx="186271" cy="942747"/>
          </a:xfrm>
          <a:custGeom>
            <a:avLst/>
            <a:gdLst>
              <a:gd name="T0" fmla="*/ 0 w 115"/>
              <a:gd name="T1" fmla="*/ 0 h 1152"/>
              <a:gd name="T2" fmla="*/ 2147483647 w 115"/>
              <a:gd name="T3" fmla="*/ 0 h 1152"/>
              <a:gd name="T4" fmla="*/ 2147483647 w 115"/>
              <a:gd name="T5" fmla="*/ 2147483647 h 1152"/>
              <a:gd name="T6" fmla="*/ 2147483647 w 115"/>
              <a:gd name="T7" fmla="*/ 2147483647 h 1152"/>
              <a:gd name="T8" fmla="*/ 2147483647 w 115"/>
              <a:gd name="T9" fmla="*/ 2147483647 h 1152"/>
              <a:gd name="T10" fmla="*/ 2147483647 w 115"/>
              <a:gd name="T11" fmla="*/ 2147483647 h 1152"/>
              <a:gd name="T12" fmla="*/ 0 w 115"/>
              <a:gd name="T13" fmla="*/ 2147483647 h 1152"/>
              <a:gd name="T14" fmla="*/ 0 60000 65536"/>
              <a:gd name="T15" fmla="*/ 0 60000 65536"/>
              <a:gd name="T16" fmla="*/ 0 60000 65536"/>
              <a:gd name="T17" fmla="*/ 0 60000 65536"/>
              <a:gd name="T18" fmla="*/ 0 60000 65536"/>
              <a:gd name="T19" fmla="*/ 0 60000 65536"/>
              <a:gd name="T20" fmla="*/ 0 60000 65536"/>
              <a:gd name="T21" fmla="*/ 0 w 115"/>
              <a:gd name="T22" fmla="*/ 0 h 1152"/>
              <a:gd name="T23" fmla="*/ 115 w 115"/>
              <a:gd name="T24" fmla="*/ 1152 h 11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5" h="1152">
                <a:moveTo>
                  <a:pt x="0" y="0"/>
                </a:moveTo>
                <a:lnTo>
                  <a:pt x="65" y="0"/>
                </a:lnTo>
                <a:lnTo>
                  <a:pt x="65" y="528"/>
                </a:lnTo>
                <a:lnTo>
                  <a:pt x="115" y="576"/>
                </a:lnTo>
                <a:lnTo>
                  <a:pt x="65" y="624"/>
                </a:lnTo>
                <a:lnTo>
                  <a:pt x="65" y="1152"/>
                </a:lnTo>
                <a:lnTo>
                  <a:pt x="0" y="1152"/>
                </a:lnTo>
              </a:path>
            </a:pathLst>
          </a:custGeom>
          <a:noFill/>
          <a:ln w="9525">
            <a:solidFill>
              <a:srgbClr val="808080"/>
            </a:solidFill>
            <a:round/>
            <a:headEnd/>
            <a:tailEnd/>
          </a:ln>
        </p:spPr>
        <p:txBody>
          <a:bodyPr wrap="none" lIns="93186" tIns="46594" rIns="93186" bIns="46594" anchor="ctr"/>
          <a:lstStyle/>
          <a:p>
            <a:endParaRPr lang="en-GB"/>
          </a:p>
        </p:txBody>
      </p:sp>
      <p:sp>
        <p:nvSpPr>
          <p:cNvPr id="14412" name="AutoShape 75"/>
          <p:cNvSpPr>
            <a:spLocks noChangeArrowheads="1"/>
          </p:cNvSpPr>
          <p:nvPr>
            <p:custDataLst>
              <p:tags r:id="rId73"/>
            </p:custDataLst>
          </p:nvPr>
        </p:nvSpPr>
        <p:spPr bwMode="gray">
          <a:xfrm>
            <a:off x="1205173" y="2735762"/>
            <a:ext cx="1248898" cy="571769"/>
          </a:xfrm>
          <a:prstGeom prst="wedgeRectCallout">
            <a:avLst>
              <a:gd name="adj1" fmla="val -35602"/>
              <a:gd name="adj2" fmla="val -87958"/>
            </a:avLst>
          </a:prstGeom>
          <a:solidFill>
            <a:schemeClr val="bg1"/>
          </a:solidFill>
          <a:ln w="9525">
            <a:solidFill>
              <a:schemeClr val="tx1"/>
            </a:solidFill>
            <a:miter lim="800000"/>
            <a:headEnd/>
            <a:tailEnd/>
          </a:ln>
        </p:spPr>
        <p:txBody>
          <a:bodyPr lIns="65231" tIns="46594" rIns="65231" bIns="46594"/>
          <a:lstStyle/>
          <a:p>
            <a:r>
              <a:rPr lang="en-GB" sz="1000" dirty="0"/>
              <a:t>Net impact from volume changes = </a:t>
            </a:r>
            <a:r>
              <a:rPr lang="pl-PL" sz="1000" dirty="0"/>
              <a:t>+</a:t>
            </a:r>
            <a:r>
              <a:rPr lang="en-GB" sz="1000" dirty="0"/>
              <a:t>£</a:t>
            </a:r>
            <a:r>
              <a:rPr lang="pl-PL" sz="1000" dirty="0"/>
              <a:t>1</a:t>
            </a:r>
            <a:r>
              <a:rPr lang="en-GB" sz="1000" dirty="0"/>
              <a:t>m</a:t>
            </a:r>
          </a:p>
        </p:txBody>
      </p:sp>
      <p:sp>
        <p:nvSpPr>
          <p:cNvPr id="14413" name="AutoShape 76"/>
          <p:cNvSpPr>
            <a:spLocks noChangeArrowheads="1"/>
          </p:cNvSpPr>
          <p:nvPr>
            <p:custDataLst>
              <p:tags r:id="rId74"/>
            </p:custDataLst>
          </p:nvPr>
        </p:nvSpPr>
        <p:spPr bwMode="gray">
          <a:xfrm>
            <a:off x="6367594" y="2675831"/>
            <a:ext cx="1394682" cy="425993"/>
          </a:xfrm>
          <a:prstGeom prst="wedgeRectCallout">
            <a:avLst>
              <a:gd name="adj1" fmla="val -46750"/>
              <a:gd name="adj2" fmla="val -27185"/>
            </a:avLst>
          </a:prstGeom>
          <a:solidFill>
            <a:schemeClr val="bg1"/>
          </a:solidFill>
          <a:ln w="9525">
            <a:solidFill>
              <a:schemeClr val="tx1"/>
            </a:solidFill>
            <a:miter lim="800000"/>
            <a:headEnd/>
            <a:tailEnd/>
          </a:ln>
        </p:spPr>
        <p:txBody>
          <a:bodyPr lIns="65231" tIns="46594" rIns="65231" bIns="46594"/>
          <a:lstStyle/>
          <a:p>
            <a:r>
              <a:rPr lang="fr-FR" sz="1000" dirty="0"/>
              <a:t>Net surplus 2014/15:  -£27.9m (-11.8%)</a:t>
            </a:r>
            <a:r>
              <a:rPr lang="fr-FR" sz="1000" baseline="30000" dirty="0"/>
              <a:t>2</a:t>
            </a:r>
            <a:endParaRPr lang="fr-FR" sz="1000" dirty="0"/>
          </a:p>
        </p:txBody>
      </p:sp>
      <p:grpSp>
        <p:nvGrpSpPr>
          <p:cNvPr id="2" name="Group 77"/>
          <p:cNvGrpSpPr>
            <a:grpSpLocks/>
          </p:cNvGrpSpPr>
          <p:nvPr>
            <p:custDataLst>
              <p:tags r:id="rId75"/>
            </p:custDataLst>
          </p:nvPr>
        </p:nvGrpSpPr>
        <p:grpSpPr bwMode="auto">
          <a:xfrm>
            <a:off x="6203989" y="228384"/>
            <a:ext cx="1789924" cy="447050"/>
            <a:chOff x="3830" y="141"/>
            <a:chExt cx="1105" cy="276"/>
          </a:xfrm>
        </p:grpSpPr>
        <p:sp>
          <p:nvSpPr>
            <p:cNvPr id="14415" name="Rectangle 78"/>
            <p:cNvSpPr>
              <a:spLocks noChangeArrowheads="1"/>
            </p:cNvSpPr>
            <p:nvPr>
              <p:custDataLst>
                <p:tags r:id="rId76"/>
              </p:custDataLst>
            </p:nvPr>
          </p:nvSpPr>
          <p:spPr bwMode="gray">
            <a:xfrm>
              <a:off x="3972" y="145"/>
              <a:ext cx="963" cy="272"/>
            </a:xfrm>
            <a:prstGeom prst="rect">
              <a:avLst/>
            </a:prstGeom>
            <a:noFill/>
            <a:ln w="9525">
              <a:noFill/>
              <a:miter lim="800000"/>
              <a:headEnd/>
              <a:tailEnd/>
            </a:ln>
          </p:spPr>
          <p:txBody>
            <a:bodyPr lIns="0" tIns="0" rIns="0" bIns="0"/>
            <a:lstStyle/>
            <a:p>
              <a:pPr defTabSz="912459">
                <a:buClr>
                  <a:schemeClr val="tx2"/>
                </a:buClr>
              </a:pPr>
              <a:r>
                <a:rPr lang="en-US" sz="1000" dirty="0"/>
                <a:t>2010/11-11/12</a:t>
              </a:r>
            </a:p>
            <a:p>
              <a:pPr defTabSz="912459">
                <a:buClr>
                  <a:schemeClr val="tx2"/>
                </a:buClr>
              </a:pPr>
              <a:r>
                <a:rPr lang="en-US" sz="1000" dirty="0"/>
                <a:t>(Trust Operating Plans)</a:t>
              </a:r>
            </a:p>
          </p:txBody>
        </p:sp>
        <p:sp>
          <p:nvSpPr>
            <p:cNvPr id="14416" name="Rectangle 79"/>
            <p:cNvSpPr>
              <a:spLocks noChangeArrowheads="1"/>
            </p:cNvSpPr>
            <p:nvPr>
              <p:custDataLst>
                <p:tags r:id="rId77"/>
              </p:custDataLst>
            </p:nvPr>
          </p:nvSpPr>
          <p:spPr bwMode="gray">
            <a:xfrm>
              <a:off x="3830" y="141"/>
              <a:ext cx="104" cy="104"/>
            </a:xfrm>
            <a:prstGeom prst="rect">
              <a:avLst/>
            </a:prstGeom>
            <a:solidFill>
              <a:schemeClr val="hlink"/>
            </a:solidFill>
            <a:ln w="9525">
              <a:noFill/>
              <a:miter lim="800000"/>
              <a:headEnd/>
              <a:tailEnd/>
            </a:ln>
          </p:spPr>
          <p:txBody>
            <a:bodyPr wrap="none" anchor="ctr"/>
            <a:lstStyle/>
            <a:p>
              <a:endParaRPr lang="en-GB"/>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2" hidden="1"/>
          <p:cNvGraphicFramePr>
            <a:graphicFrameLocks noChangeAspect="1"/>
          </p:cNvGraphicFramePr>
          <p:nvPr/>
        </p:nvGraphicFramePr>
        <p:xfrm>
          <a:off x="0" y="0"/>
          <a:ext cx="161984" cy="161974"/>
        </p:xfrm>
        <a:graphic>
          <a:graphicData uri="http://schemas.openxmlformats.org/presentationml/2006/ole">
            <p:oleObj spid="_x0000_s47106" name="think-cell Slide" r:id="rId70" imgW="360" imgH="360" progId="">
              <p:embed/>
            </p:oleObj>
          </a:graphicData>
        </a:graphic>
      </p:graphicFrame>
      <p:sp>
        <p:nvSpPr>
          <p:cNvPr id="16388" name="Rectangle 3" hidden="1"/>
          <p:cNvSpPr>
            <a:spLocks noChangeArrowheads="1"/>
          </p:cNvSpPr>
          <p:nvPr>
            <p:custDataLst>
              <p:tags r:id="rId2"/>
            </p:custDataLst>
          </p:nvPr>
        </p:nvSpPr>
        <p:spPr bwMode="gray">
          <a:xfrm>
            <a:off x="0" y="0"/>
            <a:ext cx="161984" cy="161974"/>
          </a:xfrm>
          <a:prstGeom prst="rect">
            <a:avLst/>
          </a:prstGeom>
          <a:solidFill>
            <a:schemeClr val="accent1"/>
          </a:solidFill>
          <a:ln w="9525">
            <a:solidFill>
              <a:schemeClr val="tx1"/>
            </a:solidFill>
            <a:miter lim="800000"/>
            <a:headEnd/>
            <a:tailEnd/>
          </a:ln>
        </p:spPr>
        <p:txBody>
          <a:bodyPr wrap="none" lIns="0" tIns="0" rIns="0" bIns="0" anchor="ctr"/>
          <a:lstStyle/>
          <a:p>
            <a:pPr algn="ctr"/>
            <a:endParaRPr lang="en-GB" sz="1200" dirty="0">
              <a:cs typeface="Arial" charset="0"/>
            </a:endParaRPr>
          </a:p>
        </p:txBody>
      </p:sp>
      <p:sp>
        <p:nvSpPr>
          <p:cNvPr id="16389" name="Slide Number Placeholder 2"/>
          <p:cNvSpPr txBox="1">
            <a:spLocks noGrp="1"/>
          </p:cNvSpPr>
          <p:nvPr>
            <p:custDataLst>
              <p:tags r:id="rId3"/>
            </p:custDataLst>
          </p:nvPr>
        </p:nvSpPr>
        <p:spPr bwMode="auto">
          <a:xfrm>
            <a:off x="8719602" y="6566446"/>
            <a:ext cx="199240" cy="155496"/>
          </a:xfrm>
          <a:prstGeom prst="rect">
            <a:avLst/>
          </a:prstGeom>
          <a:noFill/>
          <a:ln w="9525">
            <a:noFill/>
            <a:miter lim="800000"/>
            <a:headEnd/>
            <a:tailEnd/>
          </a:ln>
        </p:spPr>
        <p:txBody>
          <a:bodyPr wrap="none" lIns="0" tIns="0" rIns="0" bIns="0"/>
          <a:lstStyle/>
          <a:p>
            <a:fld id="{9912298F-9623-4715-9200-93ABAD13E94A}" type="slidenum">
              <a:rPr lang="en-US" sz="1000">
                <a:solidFill>
                  <a:srgbClr val="000000"/>
                </a:solidFill>
              </a:rPr>
              <a:pPr/>
              <a:t>11</a:t>
            </a:fld>
            <a:r>
              <a:rPr lang="en-US" sz="1000" dirty="0">
                <a:solidFill>
                  <a:srgbClr val="000000"/>
                </a:solidFill>
              </a:rPr>
              <a:t> </a:t>
            </a:r>
          </a:p>
        </p:txBody>
      </p:sp>
      <p:graphicFrame>
        <p:nvGraphicFramePr>
          <p:cNvPr id="16387" name="Object 4"/>
          <p:cNvGraphicFramePr>
            <a:graphicFrameLocks/>
          </p:cNvGraphicFramePr>
          <p:nvPr/>
        </p:nvGraphicFramePr>
        <p:xfrm>
          <a:off x="2162487" y="1598693"/>
          <a:ext cx="5946434" cy="2760045"/>
        </p:xfrm>
        <a:graphic>
          <a:graphicData uri="http://schemas.openxmlformats.org/presentationml/2006/ole">
            <p:oleObj spid="_x0000_s47107" name="Chart" r:id="rId71" imgW="5829300" imgH="2704998" progId="MSGraph.Chart.8">
              <p:embed followColorScheme="full"/>
            </p:oleObj>
          </a:graphicData>
        </a:graphic>
      </p:graphicFrame>
      <p:sp>
        <p:nvSpPr>
          <p:cNvPr id="16390" name="Rectangle 6"/>
          <p:cNvSpPr>
            <a:spLocks noChangeArrowheads="1"/>
          </p:cNvSpPr>
          <p:nvPr>
            <p:custDataLst>
              <p:tags r:id="rId4"/>
            </p:custDataLst>
          </p:nvPr>
        </p:nvSpPr>
        <p:spPr bwMode="auto">
          <a:xfrm>
            <a:off x="1979445" y="1611650"/>
            <a:ext cx="215439" cy="168453"/>
          </a:xfrm>
          <a:prstGeom prst="rect">
            <a:avLst/>
          </a:prstGeom>
          <a:noFill/>
          <a:ln w="9525">
            <a:noFill/>
            <a:miter lim="800000"/>
            <a:headEnd/>
            <a:tailEnd/>
          </a:ln>
        </p:spPr>
        <p:txBody>
          <a:bodyPr wrap="none" lIns="0" tIns="0" rIns="0" bIns="0" anchor="ctr"/>
          <a:lstStyle/>
          <a:p>
            <a:pPr algn="r" defTabSz="912459">
              <a:lnSpc>
                <a:spcPct val="90000"/>
              </a:lnSpc>
              <a:buClr>
                <a:schemeClr val="tx2"/>
              </a:buClr>
            </a:pPr>
            <a:fld id="{EB5ECD32-D319-4655-8CF3-3729AB735EF0}" type="datetime'''''''''''''''''5''''''''''''''''''''''''''.''''''''''''0'''">
              <a:rPr lang="en-US" sz="1200">
                <a:cs typeface="Arial" charset="0"/>
              </a:rPr>
              <a:pPr algn="r" defTabSz="912459">
                <a:lnSpc>
                  <a:spcPct val="90000"/>
                </a:lnSpc>
                <a:buClr>
                  <a:schemeClr val="tx2"/>
                </a:buClr>
              </a:pPr>
              <a:t>5.0</a:t>
            </a:fld>
            <a:endParaRPr lang="en-US" sz="1200" dirty="0">
              <a:cs typeface="Arial" charset="0"/>
            </a:endParaRPr>
          </a:p>
        </p:txBody>
      </p:sp>
      <p:sp>
        <p:nvSpPr>
          <p:cNvPr id="16391" name="Rectangle 7"/>
          <p:cNvSpPr>
            <a:spLocks noChangeArrowheads="1"/>
          </p:cNvSpPr>
          <p:nvPr>
            <p:custDataLst>
              <p:tags r:id="rId5"/>
            </p:custDataLst>
          </p:nvPr>
        </p:nvSpPr>
        <p:spPr bwMode="gray">
          <a:xfrm>
            <a:off x="2109032" y="1980960"/>
            <a:ext cx="85852" cy="168453"/>
          </a:xfrm>
          <a:prstGeom prst="rect">
            <a:avLst/>
          </a:prstGeom>
          <a:noFill/>
          <a:ln w="9525">
            <a:noFill/>
            <a:miter lim="800000"/>
            <a:headEnd/>
            <a:tailEnd/>
          </a:ln>
        </p:spPr>
        <p:txBody>
          <a:bodyPr wrap="none" lIns="0" tIns="0" rIns="0" bIns="0" anchor="ctr"/>
          <a:lstStyle/>
          <a:p>
            <a:pPr algn="r" defTabSz="912459">
              <a:lnSpc>
                <a:spcPct val="90000"/>
              </a:lnSpc>
              <a:buClr>
                <a:schemeClr val="tx2"/>
              </a:buClr>
            </a:pPr>
            <a:fld id="{6CEBF15B-E881-440E-9831-2AF22612515E}" type="datetime'''''''''''''''0'''''''''''''''''''''''''''">
              <a:rPr lang="en-US" sz="1200">
                <a:cs typeface="Arial" charset="0"/>
              </a:rPr>
              <a:pPr algn="r" defTabSz="912459">
                <a:lnSpc>
                  <a:spcPct val="90000"/>
                </a:lnSpc>
                <a:buClr>
                  <a:schemeClr val="tx2"/>
                </a:buClr>
              </a:pPr>
              <a:t>0</a:t>
            </a:fld>
            <a:endParaRPr lang="en-US" sz="1200" dirty="0">
              <a:cs typeface="Arial" charset="0"/>
            </a:endParaRPr>
          </a:p>
        </p:txBody>
      </p:sp>
      <p:sp>
        <p:nvSpPr>
          <p:cNvPr id="16392" name="Rectangle 8"/>
          <p:cNvSpPr>
            <a:spLocks noChangeArrowheads="1"/>
          </p:cNvSpPr>
          <p:nvPr>
            <p:custDataLst>
              <p:tags r:id="rId6"/>
            </p:custDataLst>
          </p:nvPr>
        </p:nvSpPr>
        <p:spPr bwMode="gray">
          <a:xfrm>
            <a:off x="1927610" y="2340532"/>
            <a:ext cx="267274" cy="168453"/>
          </a:xfrm>
          <a:prstGeom prst="rect">
            <a:avLst/>
          </a:prstGeom>
          <a:noFill/>
          <a:ln w="9525">
            <a:noFill/>
            <a:miter lim="800000"/>
            <a:headEnd/>
            <a:tailEnd/>
          </a:ln>
        </p:spPr>
        <p:txBody>
          <a:bodyPr wrap="none" lIns="0" tIns="0" rIns="0" bIns="0" anchor="ctr"/>
          <a:lstStyle/>
          <a:p>
            <a:pPr algn="r" defTabSz="912459">
              <a:lnSpc>
                <a:spcPct val="90000"/>
              </a:lnSpc>
              <a:buClr>
                <a:schemeClr val="tx2"/>
              </a:buClr>
            </a:pPr>
            <a:fld id="{EB4A21BD-B4FC-4BA9-9ECA-F98BD37A1117}" type="datetime'-''''5''''''''''''''''''''''.''''''''''''''''''0'''''''''''">
              <a:rPr lang="en-US" sz="1200">
                <a:cs typeface="Arial" charset="0"/>
              </a:rPr>
              <a:pPr algn="r" defTabSz="912459">
                <a:lnSpc>
                  <a:spcPct val="90000"/>
                </a:lnSpc>
                <a:buClr>
                  <a:schemeClr val="tx2"/>
                </a:buClr>
              </a:pPr>
              <a:t>-5.0</a:t>
            </a:fld>
            <a:endParaRPr lang="en-US" sz="1200" dirty="0">
              <a:cs typeface="Arial" charset="0"/>
            </a:endParaRPr>
          </a:p>
        </p:txBody>
      </p:sp>
      <p:sp>
        <p:nvSpPr>
          <p:cNvPr id="16393" name="Rectangle 9"/>
          <p:cNvSpPr>
            <a:spLocks noChangeArrowheads="1"/>
          </p:cNvSpPr>
          <p:nvPr>
            <p:custDataLst>
              <p:tags r:id="rId7"/>
            </p:custDataLst>
          </p:nvPr>
        </p:nvSpPr>
        <p:spPr bwMode="gray">
          <a:xfrm>
            <a:off x="1841771" y="2709834"/>
            <a:ext cx="353125" cy="168453"/>
          </a:xfrm>
          <a:prstGeom prst="rect">
            <a:avLst/>
          </a:prstGeom>
          <a:noFill/>
          <a:ln w="9525">
            <a:noFill/>
            <a:miter lim="800000"/>
            <a:headEnd/>
            <a:tailEnd/>
          </a:ln>
        </p:spPr>
        <p:txBody>
          <a:bodyPr wrap="none" lIns="0" tIns="0" rIns="0" bIns="0" anchor="ctr"/>
          <a:lstStyle/>
          <a:p>
            <a:pPr algn="r" defTabSz="912459">
              <a:lnSpc>
                <a:spcPct val="90000"/>
              </a:lnSpc>
              <a:buClr>
                <a:schemeClr val="tx2"/>
              </a:buClr>
            </a:pPr>
            <a:fld id="{4FA1CF53-FCF9-4099-AA18-A9EB6A6E3331}" type="datetime'-1''''''''''''''''''0''''.''''''0'''''''''''''''''''''''">
              <a:rPr lang="en-US" sz="1200">
                <a:cs typeface="Arial" charset="0"/>
              </a:rPr>
              <a:pPr algn="r" defTabSz="912459">
                <a:lnSpc>
                  <a:spcPct val="90000"/>
                </a:lnSpc>
                <a:buClr>
                  <a:schemeClr val="tx2"/>
                </a:buClr>
              </a:pPr>
              <a:t>-10.0</a:t>
            </a:fld>
            <a:endParaRPr lang="en-US" sz="1200" dirty="0">
              <a:cs typeface="Arial" charset="0"/>
            </a:endParaRPr>
          </a:p>
        </p:txBody>
      </p:sp>
      <p:sp>
        <p:nvSpPr>
          <p:cNvPr id="16394" name="Rectangle 10"/>
          <p:cNvSpPr>
            <a:spLocks noChangeArrowheads="1"/>
          </p:cNvSpPr>
          <p:nvPr>
            <p:custDataLst>
              <p:tags r:id="rId8"/>
            </p:custDataLst>
          </p:nvPr>
        </p:nvSpPr>
        <p:spPr bwMode="gray">
          <a:xfrm>
            <a:off x="1841771" y="3069417"/>
            <a:ext cx="353125" cy="168453"/>
          </a:xfrm>
          <a:prstGeom prst="rect">
            <a:avLst/>
          </a:prstGeom>
          <a:noFill/>
          <a:ln w="9525">
            <a:noFill/>
            <a:miter lim="800000"/>
            <a:headEnd/>
            <a:tailEnd/>
          </a:ln>
        </p:spPr>
        <p:txBody>
          <a:bodyPr wrap="none" lIns="0" tIns="0" rIns="0" bIns="0" anchor="ctr"/>
          <a:lstStyle/>
          <a:p>
            <a:pPr algn="r" defTabSz="912459">
              <a:lnSpc>
                <a:spcPct val="90000"/>
              </a:lnSpc>
              <a:buClr>
                <a:schemeClr val="tx2"/>
              </a:buClr>
            </a:pPr>
            <a:fld id="{5510083D-14DC-443C-9CEF-58DC6C12B73E}" type="datetime'''''''''''''''''''''''-''''''''''1''''''''''5.''0'''''''''''''">
              <a:rPr lang="en-US" sz="1200">
                <a:cs typeface="Arial" charset="0"/>
              </a:rPr>
              <a:pPr algn="r" defTabSz="912459">
                <a:lnSpc>
                  <a:spcPct val="90000"/>
                </a:lnSpc>
                <a:buClr>
                  <a:schemeClr val="tx2"/>
                </a:buClr>
              </a:pPr>
              <a:t>-15.0</a:t>
            </a:fld>
            <a:endParaRPr lang="en-US" sz="1200" dirty="0">
              <a:cs typeface="Arial" charset="0"/>
            </a:endParaRPr>
          </a:p>
        </p:txBody>
      </p:sp>
      <p:sp>
        <p:nvSpPr>
          <p:cNvPr id="16395" name="Rectangle 5"/>
          <p:cNvSpPr>
            <a:spLocks noChangeArrowheads="1"/>
          </p:cNvSpPr>
          <p:nvPr>
            <p:custDataLst>
              <p:tags r:id="rId9"/>
            </p:custDataLst>
          </p:nvPr>
        </p:nvSpPr>
        <p:spPr bwMode="auto">
          <a:xfrm>
            <a:off x="1841771" y="3438719"/>
            <a:ext cx="353125" cy="168453"/>
          </a:xfrm>
          <a:prstGeom prst="rect">
            <a:avLst/>
          </a:prstGeom>
          <a:noFill/>
          <a:ln w="9525">
            <a:noFill/>
            <a:miter lim="800000"/>
            <a:headEnd/>
            <a:tailEnd/>
          </a:ln>
        </p:spPr>
        <p:txBody>
          <a:bodyPr wrap="none" lIns="0" tIns="0" rIns="0" bIns="0" anchor="ctr"/>
          <a:lstStyle/>
          <a:p>
            <a:pPr algn="r" defTabSz="912459">
              <a:lnSpc>
                <a:spcPct val="90000"/>
              </a:lnSpc>
              <a:buClr>
                <a:schemeClr val="tx2"/>
              </a:buClr>
            </a:pPr>
            <a:fld id="{06570390-D3CD-41A6-96C4-854E0F1F8EC6}" type="datetime'-''2''''''0''''''.''''''''''''''''''''''0'''''">
              <a:rPr lang="en-US" sz="1200">
                <a:cs typeface="Arial" charset="0"/>
              </a:rPr>
              <a:pPr algn="r" defTabSz="912459">
                <a:lnSpc>
                  <a:spcPct val="90000"/>
                </a:lnSpc>
                <a:buClr>
                  <a:schemeClr val="tx2"/>
                </a:buClr>
              </a:pPr>
              <a:t>-20.0</a:t>
            </a:fld>
            <a:endParaRPr lang="en-US" sz="1200" dirty="0">
              <a:cs typeface="Arial" charset="0"/>
            </a:endParaRPr>
          </a:p>
        </p:txBody>
      </p:sp>
      <p:sp>
        <p:nvSpPr>
          <p:cNvPr id="16396" name="Rectangle 286"/>
          <p:cNvSpPr>
            <a:spLocks noChangeArrowheads="1"/>
          </p:cNvSpPr>
          <p:nvPr>
            <p:custDataLst>
              <p:tags r:id="rId10"/>
            </p:custDataLst>
          </p:nvPr>
        </p:nvSpPr>
        <p:spPr bwMode="auto">
          <a:xfrm>
            <a:off x="1841771" y="3798314"/>
            <a:ext cx="353125" cy="168453"/>
          </a:xfrm>
          <a:prstGeom prst="rect">
            <a:avLst/>
          </a:prstGeom>
          <a:noFill/>
          <a:ln w="9525">
            <a:noFill/>
            <a:miter lim="800000"/>
            <a:headEnd/>
            <a:tailEnd/>
          </a:ln>
        </p:spPr>
        <p:txBody>
          <a:bodyPr wrap="none" lIns="0" tIns="0" rIns="0" bIns="0" anchor="ctr"/>
          <a:lstStyle/>
          <a:p>
            <a:pPr algn="r" defTabSz="912459" eaLnBrk="0" hangingPunct="0">
              <a:lnSpc>
                <a:spcPct val="90000"/>
              </a:lnSpc>
              <a:buClr>
                <a:schemeClr val="tx2"/>
              </a:buClr>
            </a:pPr>
            <a:fld id="{35B59950-0283-43E7-B64A-6DDC97B65AF0}" type="datetime'''''''''''''''''''''-''''''''''''''2''''''5''.''''''0'''''">
              <a:rPr lang="en-US" sz="1200">
                <a:cs typeface="Arial" charset="0"/>
              </a:rPr>
              <a:pPr algn="r" defTabSz="912459" eaLnBrk="0" hangingPunct="0">
                <a:lnSpc>
                  <a:spcPct val="90000"/>
                </a:lnSpc>
                <a:buClr>
                  <a:schemeClr val="tx2"/>
                </a:buClr>
              </a:pPr>
              <a:t>-25.0</a:t>
            </a:fld>
            <a:endParaRPr lang="en-US" sz="1200" dirty="0">
              <a:cs typeface="Arial" charset="0"/>
            </a:endParaRPr>
          </a:p>
        </p:txBody>
      </p:sp>
      <p:sp>
        <p:nvSpPr>
          <p:cNvPr id="16397" name="Rectangle 11"/>
          <p:cNvSpPr>
            <a:spLocks noChangeArrowheads="1"/>
          </p:cNvSpPr>
          <p:nvPr>
            <p:custDataLst>
              <p:tags r:id="rId11"/>
            </p:custDataLst>
          </p:nvPr>
        </p:nvSpPr>
        <p:spPr bwMode="gray">
          <a:xfrm>
            <a:off x="7718552" y="4355507"/>
            <a:ext cx="571803" cy="372541"/>
          </a:xfrm>
          <a:prstGeom prst="rect">
            <a:avLst/>
          </a:prstGeom>
          <a:noFill/>
          <a:ln w="9525">
            <a:noFill/>
            <a:miter lim="800000"/>
            <a:headEnd/>
            <a:tailEnd/>
          </a:ln>
        </p:spPr>
        <p:txBody>
          <a:bodyPr wrap="none" lIns="0" tIns="0" rIns="0" bIns="0"/>
          <a:lstStyle/>
          <a:p>
            <a:pPr defTabSz="912459">
              <a:buClr>
                <a:schemeClr val="tx2"/>
              </a:buClr>
            </a:pPr>
            <a:fld id="{D06DEA00-BABE-4777-8A96-CCD91C549D2B}" type="datetime'''''20''''1''''4/15''''&#10;fo''re''''c''a''''''''''s''t'">
              <a:rPr lang="en-GB" sz="1200">
                <a:cs typeface="Arial" charset="0"/>
              </a:rPr>
              <a:pPr defTabSz="912459">
                <a:buClr>
                  <a:schemeClr val="tx2"/>
                </a:buClr>
              </a:pPr>
              <a:t>2014/15
forecast</a:t>
            </a:fld>
            <a:endParaRPr lang="en-GB" sz="1200" dirty="0">
              <a:cs typeface="Arial" charset="0"/>
            </a:endParaRPr>
          </a:p>
        </p:txBody>
      </p:sp>
      <p:sp>
        <p:nvSpPr>
          <p:cNvPr id="16398" name="Rectangle 12"/>
          <p:cNvSpPr>
            <a:spLocks noChangeArrowheads="1"/>
          </p:cNvSpPr>
          <p:nvPr>
            <p:custDataLst>
              <p:tags r:id="rId12"/>
            </p:custDataLst>
          </p:nvPr>
        </p:nvSpPr>
        <p:spPr bwMode="auto">
          <a:xfrm>
            <a:off x="7851379" y="2500898"/>
            <a:ext cx="306149" cy="186271"/>
          </a:xfrm>
          <a:prstGeom prst="rect">
            <a:avLst/>
          </a:prstGeom>
          <a:noFill/>
          <a:ln w="9525">
            <a:noFill/>
            <a:miter lim="800000"/>
            <a:headEnd/>
            <a:tailEnd/>
          </a:ln>
        </p:spPr>
        <p:txBody>
          <a:bodyPr wrap="none" lIns="19414" tIns="0" rIns="19414" bIns="0" anchor="b"/>
          <a:lstStyle/>
          <a:p>
            <a:pPr algn="ctr" defTabSz="912459">
              <a:buClr>
                <a:schemeClr val="tx2"/>
              </a:buClr>
            </a:pPr>
            <a:fld id="{2499216D-96DF-45E4-B1C1-37ED0FDD9A32}" type="datetime'-''''''''''''''''''''''9''''.4'''''''''''''''''''''''">
              <a:rPr lang="en-US" sz="1200">
                <a:cs typeface="Arial" charset="0"/>
              </a:rPr>
              <a:pPr algn="ctr" defTabSz="912459">
                <a:buClr>
                  <a:schemeClr val="tx2"/>
                </a:buClr>
              </a:pPr>
              <a:t>-9.4</a:t>
            </a:fld>
            <a:endParaRPr lang="en-US" sz="1200" dirty="0">
              <a:cs typeface="Arial" charset="0"/>
            </a:endParaRPr>
          </a:p>
        </p:txBody>
      </p:sp>
      <p:sp useBgFill="1">
        <p:nvSpPr>
          <p:cNvPr id="16399" name="Rectangle 13"/>
          <p:cNvSpPr>
            <a:spLocks noChangeArrowheads="1"/>
          </p:cNvSpPr>
          <p:nvPr>
            <p:custDataLst>
              <p:tags r:id="rId13"/>
            </p:custDataLst>
          </p:nvPr>
        </p:nvSpPr>
        <p:spPr bwMode="gray">
          <a:xfrm>
            <a:off x="7807643" y="3819370"/>
            <a:ext cx="392001" cy="186271"/>
          </a:xfrm>
          <a:prstGeom prst="rect">
            <a:avLst/>
          </a:prstGeom>
          <a:ln w="9525">
            <a:noFill/>
            <a:miter lim="800000"/>
            <a:headEnd/>
            <a:tailEnd/>
          </a:ln>
        </p:spPr>
        <p:txBody>
          <a:bodyPr wrap="none" lIns="19414" tIns="0" rIns="19414" bIns="0" anchor="b"/>
          <a:lstStyle/>
          <a:p>
            <a:pPr algn="ctr" defTabSz="912459">
              <a:buClr>
                <a:schemeClr val="tx2"/>
              </a:buClr>
            </a:pPr>
            <a:fld id="{DBB35D26-7740-4E07-AE66-0946C98575CF}" type="datetime'''''''''''''-''2''''''''''''''''''''7''.''''''9'''">
              <a:rPr lang="en-US" sz="1200">
                <a:cs typeface="Arial" charset="0"/>
              </a:rPr>
              <a:pPr algn="ctr" defTabSz="912459">
                <a:buClr>
                  <a:schemeClr val="tx2"/>
                </a:buClr>
              </a:pPr>
              <a:t>-27.9</a:t>
            </a:fld>
            <a:endParaRPr lang="en-US" sz="1200" dirty="0">
              <a:cs typeface="Arial" charset="0"/>
            </a:endParaRPr>
          </a:p>
        </p:txBody>
      </p:sp>
      <p:sp>
        <p:nvSpPr>
          <p:cNvPr id="16400" name="Rectangle 14"/>
          <p:cNvSpPr>
            <a:spLocks noChangeArrowheads="1"/>
          </p:cNvSpPr>
          <p:nvPr>
            <p:custDataLst>
              <p:tags r:id="rId14"/>
            </p:custDataLst>
          </p:nvPr>
        </p:nvSpPr>
        <p:spPr bwMode="gray">
          <a:xfrm>
            <a:off x="6299572" y="4355507"/>
            <a:ext cx="571803" cy="372541"/>
          </a:xfrm>
          <a:prstGeom prst="rect">
            <a:avLst/>
          </a:prstGeom>
          <a:noFill/>
          <a:ln w="9525">
            <a:noFill/>
            <a:miter lim="800000"/>
            <a:headEnd/>
            <a:tailEnd/>
          </a:ln>
        </p:spPr>
        <p:txBody>
          <a:bodyPr wrap="none" lIns="0" tIns="0" rIns="0" bIns="0"/>
          <a:lstStyle/>
          <a:p>
            <a:pPr defTabSz="912459">
              <a:buClr>
                <a:schemeClr val="tx2"/>
              </a:buClr>
            </a:pPr>
            <a:fld id="{3F152B11-3F07-49E6-AB33-D3BD2E6D5776}" type="datetime'20''''1''''''''''''3''/''1''4''''&#10;fo''''r''''ec''''as''''t'''">
              <a:rPr lang="en-GB" sz="1200">
                <a:cs typeface="Arial" charset="0"/>
              </a:rPr>
              <a:pPr defTabSz="912459">
                <a:buClr>
                  <a:schemeClr val="tx2"/>
                </a:buClr>
              </a:pPr>
              <a:t>2013/14
forecast</a:t>
            </a:fld>
            <a:endParaRPr lang="en-GB" sz="1200" dirty="0">
              <a:cs typeface="Arial" charset="0"/>
            </a:endParaRPr>
          </a:p>
        </p:txBody>
      </p:sp>
      <p:sp>
        <p:nvSpPr>
          <p:cNvPr id="16401" name="Rectangle 15"/>
          <p:cNvSpPr>
            <a:spLocks noChangeArrowheads="1"/>
          </p:cNvSpPr>
          <p:nvPr>
            <p:custDataLst>
              <p:tags r:id="rId15"/>
            </p:custDataLst>
          </p:nvPr>
        </p:nvSpPr>
        <p:spPr bwMode="auto">
          <a:xfrm>
            <a:off x="6432399" y="1869197"/>
            <a:ext cx="306149" cy="186271"/>
          </a:xfrm>
          <a:prstGeom prst="rect">
            <a:avLst/>
          </a:prstGeom>
          <a:noFill/>
          <a:ln w="9525">
            <a:noFill/>
            <a:miter lim="800000"/>
            <a:headEnd/>
            <a:tailEnd/>
          </a:ln>
        </p:spPr>
        <p:txBody>
          <a:bodyPr wrap="none" lIns="19414" tIns="0" rIns="19414" bIns="0" anchor="b"/>
          <a:lstStyle/>
          <a:p>
            <a:pPr algn="ctr" defTabSz="912459">
              <a:buClr>
                <a:schemeClr val="tx2"/>
              </a:buClr>
            </a:pPr>
            <a:fld id="{D6C2CFF1-A18C-47C7-8E52-D9E1BCB0FA07}" type="datetime'''''''''-0''''''''''''''''.''''''''''''''8'''''''''''''''''">
              <a:rPr lang="en-US" sz="1200">
                <a:cs typeface="Arial" charset="0"/>
              </a:rPr>
              <a:pPr algn="ctr" defTabSz="912459">
                <a:buClr>
                  <a:schemeClr val="tx2"/>
                </a:buClr>
              </a:pPr>
              <a:t>-0.8</a:t>
            </a:fld>
            <a:endParaRPr lang="en-US" sz="1200" dirty="0">
              <a:cs typeface="Arial" charset="0"/>
            </a:endParaRPr>
          </a:p>
        </p:txBody>
      </p:sp>
      <p:sp>
        <p:nvSpPr>
          <p:cNvPr id="16402" name="Rectangle 16"/>
          <p:cNvSpPr>
            <a:spLocks noChangeArrowheads="1"/>
          </p:cNvSpPr>
          <p:nvPr>
            <p:custDataLst>
              <p:tags r:id="rId16"/>
            </p:custDataLst>
          </p:nvPr>
        </p:nvSpPr>
        <p:spPr bwMode="gray">
          <a:xfrm>
            <a:off x="6388663" y="2730902"/>
            <a:ext cx="392001" cy="186271"/>
          </a:xfrm>
          <a:prstGeom prst="rect">
            <a:avLst/>
          </a:prstGeom>
          <a:noFill/>
          <a:ln w="9525">
            <a:noFill/>
            <a:miter lim="800000"/>
            <a:headEnd/>
            <a:tailEnd/>
          </a:ln>
        </p:spPr>
        <p:txBody>
          <a:bodyPr wrap="none" lIns="19414" tIns="0" rIns="19414" bIns="0" anchor="b"/>
          <a:lstStyle/>
          <a:p>
            <a:pPr algn="ctr" defTabSz="912459">
              <a:buClr>
                <a:schemeClr val="tx2"/>
              </a:buClr>
            </a:pPr>
            <a:fld id="{BF729C5B-3FAC-465F-A085-B1A60BAE00F5}" type="datetime'-''''''''''''''''''''1''''3''''.''''''''''''''''''''''''''0'">
              <a:rPr lang="en-US" sz="1200">
                <a:cs typeface="Arial" charset="0"/>
              </a:rPr>
              <a:pPr algn="ctr" defTabSz="912459">
                <a:buClr>
                  <a:schemeClr val="tx2"/>
                </a:buClr>
              </a:pPr>
              <a:t>-13.0</a:t>
            </a:fld>
            <a:endParaRPr lang="en-US" sz="1200" dirty="0">
              <a:cs typeface="Arial" charset="0"/>
            </a:endParaRPr>
          </a:p>
        </p:txBody>
      </p:sp>
      <p:sp>
        <p:nvSpPr>
          <p:cNvPr id="16403" name="Rectangle 17"/>
          <p:cNvSpPr>
            <a:spLocks noChangeArrowheads="1"/>
          </p:cNvSpPr>
          <p:nvPr>
            <p:custDataLst>
              <p:tags r:id="rId17"/>
            </p:custDataLst>
          </p:nvPr>
        </p:nvSpPr>
        <p:spPr bwMode="gray">
          <a:xfrm>
            <a:off x="4880592" y="4355507"/>
            <a:ext cx="571803" cy="372541"/>
          </a:xfrm>
          <a:prstGeom prst="rect">
            <a:avLst/>
          </a:prstGeom>
          <a:noFill/>
          <a:ln w="9525">
            <a:noFill/>
            <a:miter lim="800000"/>
            <a:headEnd/>
            <a:tailEnd/>
          </a:ln>
        </p:spPr>
        <p:txBody>
          <a:bodyPr wrap="none" lIns="0" tIns="0" rIns="0" bIns="0"/>
          <a:lstStyle/>
          <a:p>
            <a:pPr defTabSz="912459">
              <a:buClr>
                <a:schemeClr val="tx2"/>
              </a:buClr>
            </a:pPr>
            <a:fld id="{07AE0865-5B59-4603-A8B4-FDF56B572BE1}" type="datetime'2012''/''''1''3''&#10;''''fo''r''''e''c''''''''a''''''''''st'">
              <a:rPr lang="en-GB" sz="1200">
                <a:cs typeface="Arial" charset="0"/>
              </a:rPr>
              <a:pPr defTabSz="912459">
                <a:buClr>
                  <a:schemeClr val="tx2"/>
                </a:buClr>
              </a:pPr>
              <a:t>2012/13
forecast</a:t>
            </a:fld>
            <a:endParaRPr lang="en-GB" sz="1200" dirty="0">
              <a:cs typeface="Arial" charset="0"/>
            </a:endParaRPr>
          </a:p>
        </p:txBody>
      </p:sp>
      <p:sp>
        <p:nvSpPr>
          <p:cNvPr id="16404" name="Rectangle 18"/>
          <p:cNvSpPr>
            <a:spLocks noChangeArrowheads="1"/>
          </p:cNvSpPr>
          <p:nvPr>
            <p:custDataLst>
              <p:tags r:id="rId18"/>
            </p:custDataLst>
          </p:nvPr>
        </p:nvSpPr>
        <p:spPr bwMode="auto">
          <a:xfrm>
            <a:off x="5013419" y="1840042"/>
            <a:ext cx="306149" cy="186271"/>
          </a:xfrm>
          <a:prstGeom prst="rect">
            <a:avLst/>
          </a:prstGeom>
          <a:noFill/>
          <a:ln w="9525">
            <a:noFill/>
            <a:miter lim="800000"/>
            <a:headEnd/>
            <a:tailEnd/>
          </a:ln>
        </p:spPr>
        <p:txBody>
          <a:bodyPr wrap="none" lIns="19414" tIns="0" rIns="19414" bIns="0" anchor="b"/>
          <a:lstStyle/>
          <a:p>
            <a:pPr algn="ctr" defTabSz="912459">
              <a:buClr>
                <a:schemeClr val="tx2"/>
              </a:buClr>
            </a:pPr>
            <a:fld id="{C67B4D4B-AD38-4DE3-9FB8-440B9344DC29}" type="datetime'''''''''''''''''''-''0''''''''''''''.''''3'''''''''''''''">
              <a:rPr lang="en-US" sz="1200">
                <a:cs typeface="Arial" charset="0"/>
              </a:rPr>
              <a:pPr algn="ctr" defTabSz="912459">
                <a:buClr>
                  <a:schemeClr val="tx2"/>
                </a:buClr>
              </a:pPr>
              <a:t>-0.3</a:t>
            </a:fld>
            <a:endParaRPr lang="en-US" sz="1200" dirty="0">
              <a:cs typeface="Arial" charset="0"/>
            </a:endParaRPr>
          </a:p>
        </p:txBody>
      </p:sp>
      <p:sp>
        <p:nvSpPr>
          <p:cNvPr id="16405" name="Rectangle 19"/>
          <p:cNvSpPr>
            <a:spLocks noChangeArrowheads="1"/>
          </p:cNvSpPr>
          <p:nvPr>
            <p:custDataLst>
              <p:tags r:id="rId19"/>
            </p:custDataLst>
          </p:nvPr>
        </p:nvSpPr>
        <p:spPr bwMode="gray">
          <a:xfrm>
            <a:off x="5013419" y="2254697"/>
            <a:ext cx="306149" cy="186271"/>
          </a:xfrm>
          <a:prstGeom prst="rect">
            <a:avLst/>
          </a:prstGeom>
          <a:noFill/>
          <a:ln w="9525">
            <a:noFill/>
            <a:miter lim="800000"/>
            <a:headEnd/>
            <a:tailEnd/>
          </a:ln>
        </p:spPr>
        <p:txBody>
          <a:bodyPr wrap="none" lIns="19414" tIns="0" rIns="19414" bIns="0" anchor="b"/>
          <a:lstStyle/>
          <a:p>
            <a:pPr algn="ctr" defTabSz="912459">
              <a:buClr>
                <a:schemeClr val="tx2"/>
              </a:buClr>
            </a:pPr>
            <a:fld id="{F12664B1-6B4F-42A4-A024-D6AD30FC007B}" type="datetime'''''''''''''''''''''''''''-''''''''''''6''''''''''.''''5'''">
              <a:rPr lang="en-US" sz="1200">
                <a:cs typeface="Arial" charset="0"/>
              </a:rPr>
              <a:pPr algn="ctr" defTabSz="912459">
                <a:buClr>
                  <a:schemeClr val="tx2"/>
                </a:buClr>
              </a:pPr>
              <a:t>-6.5</a:t>
            </a:fld>
            <a:endParaRPr lang="en-US" sz="1200" dirty="0">
              <a:cs typeface="Arial" charset="0"/>
            </a:endParaRPr>
          </a:p>
        </p:txBody>
      </p:sp>
      <p:sp>
        <p:nvSpPr>
          <p:cNvPr id="16406" name="Rectangle 20"/>
          <p:cNvSpPr>
            <a:spLocks noChangeArrowheads="1"/>
          </p:cNvSpPr>
          <p:nvPr>
            <p:custDataLst>
              <p:tags r:id="rId20"/>
            </p:custDataLst>
          </p:nvPr>
        </p:nvSpPr>
        <p:spPr bwMode="gray">
          <a:xfrm>
            <a:off x="3322293" y="4355494"/>
            <a:ext cx="829358" cy="745083"/>
          </a:xfrm>
          <a:prstGeom prst="rect">
            <a:avLst/>
          </a:prstGeom>
          <a:noFill/>
          <a:ln w="9525">
            <a:noFill/>
            <a:miter lim="800000"/>
            <a:headEnd/>
            <a:tailEnd/>
          </a:ln>
        </p:spPr>
        <p:txBody>
          <a:bodyPr wrap="none" lIns="0" tIns="0" rIns="0" bIns="0"/>
          <a:lstStyle/>
          <a:p>
            <a:pPr defTabSz="912459">
              <a:buClr>
                <a:schemeClr val="tx2"/>
              </a:buClr>
            </a:pPr>
            <a:fld id="{93B7BCDE-0F6E-4B9F-AE65-88FFF719995B}" type="datetime'''20''''11/1''2&#10;o''perating&#10;p''l''an&#10;(''underl''''yi''n''g'')'">
              <a:rPr lang="en-GB" sz="1200">
                <a:cs typeface="Arial" charset="0"/>
              </a:rPr>
              <a:pPr defTabSz="912459">
                <a:buClr>
                  <a:schemeClr val="tx2"/>
                </a:buClr>
              </a:pPr>
              <a:t>2011/12
operating
plan
(underlying)</a:t>
            </a:fld>
            <a:endParaRPr lang="en-GB" sz="1200" dirty="0">
              <a:cs typeface="Arial" charset="0"/>
            </a:endParaRPr>
          </a:p>
        </p:txBody>
      </p:sp>
      <p:sp>
        <p:nvSpPr>
          <p:cNvPr id="16407" name="Rectangle 21"/>
          <p:cNvSpPr>
            <a:spLocks noChangeArrowheads="1"/>
          </p:cNvSpPr>
          <p:nvPr>
            <p:custDataLst>
              <p:tags r:id="rId21"/>
            </p:custDataLst>
          </p:nvPr>
        </p:nvSpPr>
        <p:spPr bwMode="auto">
          <a:xfrm>
            <a:off x="3675430" y="1820605"/>
            <a:ext cx="124727" cy="186271"/>
          </a:xfrm>
          <a:prstGeom prst="rect">
            <a:avLst/>
          </a:prstGeom>
          <a:noFill/>
          <a:ln w="9525">
            <a:noFill/>
            <a:miter lim="800000"/>
            <a:headEnd/>
            <a:tailEnd/>
          </a:ln>
        </p:spPr>
        <p:txBody>
          <a:bodyPr wrap="none" lIns="19414" tIns="0" rIns="19414" bIns="0" anchor="b"/>
          <a:lstStyle/>
          <a:p>
            <a:pPr algn="ctr" defTabSz="912459">
              <a:buClr>
                <a:schemeClr val="tx2"/>
              </a:buClr>
            </a:pPr>
            <a:fld id="{60CAECE2-7468-4501-A822-812ECE589149}" type="datetime'''''''''''''''0'''''''''''''''''''''''">
              <a:rPr lang="en-US" sz="1200">
                <a:cs typeface="Arial" charset="0"/>
              </a:rPr>
              <a:pPr algn="ctr" defTabSz="912459">
                <a:buClr>
                  <a:schemeClr val="tx2"/>
                </a:buClr>
              </a:pPr>
              <a:t>0</a:t>
            </a:fld>
            <a:endParaRPr lang="en-US" sz="1200" dirty="0">
              <a:cs typeface="Arial" charset="0"/>
            </a:endParaRPr>
          </a:p>
        </p:txBody>
      </p:sp>
      <p:sp>
        <p:nvSpPr>
          <p:cNvPr id="16408" name="Rectangle 22"/>
          <p:cNvSpPr>
            <a:spLocks noChangeArrowheads="1"/>
          </p:cNvSpPr>
          <p:nvPr>
            <p:custDataLst>
              <p:tags r:id="rId22"/>
            </p:custDataLst>
          </p:nvPr>
        </p:nvSpPr>
        <p:spPr bwMode="gray">
          <a:xfrm>
            <a:off x="1903313" y="4355507"/>
            <a:ext cx="829358" cy="372541"/>
          </a:xfrm>
          <a:prstGeom prst="rect">
            <a:avLst/>
          </a:prstGeom>
          <a:noFill/>
          <a:ln w="9525">
            <a:noFill/>
            <a:miter lim="800000"/>
            <a:headEnd/>
            <a:tailEnd/>
          </a:ln>
        </p:spPr>
        <p:txBody>
          <a:bodyPr wrap="none" lIns="0" tIns="0" rIns="0" bIns="0"/>
          <a:lstStyle/>
          <a:p>
            <a:pPr defTabSz="912459">
              <a:buClr>
                <a:schemeClr val="tx2"/>
              </a:buClr>
            </a:pPr>
            <a:fld id="{71560815-DD17-4786-A8B7-78755CD3D01C}" type="datetime'''2''0''10''''''''''/''11''&#10;(''unde''''''rl''''y''i''''n''g)'">
              <a:rPr lang="en-GB" sz="1200">
                <a:cs typeface="Arial" charset="0"/>
              </a:rPr>
              <a:pPr defTabSz="912459">
                <a:buClr>
                  <a:schemeClr val="tx2"/>
                </a:buClr>
              </a:pPr>
              <a:t>2010/11
(underlying)</a:t>
            </a:fld>
            <a:endParaRPr lang="en-GB" sz="1200" dirty="0">
              <a:cs typeface="Arial" charset="0"/>
            </a:endParaRPr>
          </a:p>
        </p:txBody>
      </p:sp>
      <p:sp>
        <p:nvSpPr>
          <p:cNvPr id="16409" name="Rectangle 23"/>
          <p:cNvSpPr>
            <a:spLocks noChangeArrowheads="1"/>
          </p:cNvSpPr>
          <p:nvPr>
            <p:custDataLst>
              <p:tags r:id="rId23"/>
            </p:custDataLst>
          </p:nvPr>
        </p:nvSpPr>
        <p:spPr bwMode="auto">
          <a:xfrm>
            <a:off x="2356880" y="2160752"/>
            <a:ext cx="306149" cy="186271"/>
          </a:xfrm>
          <a:prstGeom prst="rect">
            <a:avLst/>
          </a:prstGeom>
          <a:noFill/>
          <a:ln w="9525">
            <a:noFill/>
            <a:miter lim="800000"/>
            <a:headEnd/>
            <a:tailEnd/>
          </a:ln>
        </p:spPr>
        <p:txBody>
          <a:bodyPr wrap="none" lIns="19414" tIns="0" rIns="19414" bIns="0" anchor="b"/>
          <a:lstStyle/>
          <a:p>
            <a:pPr algn="ctr" defTabSz="912459">
              <a:buClr>
                <a:schemeClr val="tx2"/>
              </a:buClr>
            </a:pPr>
            <a:fld id="{03F22DFA-9CC2-4208-A054-314B03901718}" type="datetime'''''''-4.''''''''''''''''''''''8'''''''''''''''">
              <a:rPr lang="en-US" sz="1200">
                <a:cs typeface="Arial" charset="0"/>
              </a:rPr>
              <a:pPr algn="ctr" defTabSz="912459">
                <a:buClr>
                  <a:schemeClr val="tx2"/>
                </a:buClr>
              </a:pPr>
              <a:t>-4.8</a:t>
            </a:fld>
            <a:endParaRPr lang="en-US" sz="1200" dirty="0">
              <a:cs typeface="Arial" charset="0"/>
            </a:endParaRPr>
          </a:p>
        </p:txBody>
      </p:sp>
      <p:sp>
        <p:nvSpPr>
          <p:cNvPr id="16410" name="Rectangle 286"/>
          <p:cNvSpPr>
            <a:spLocks noChangeArrowheads="1"/>
          </p:cNvSpPr>
          <p:nvPr>
            <p:custDataLst>
              <p:tags r:id="rId24"/>
            </p:custDataLst>
          </p:nvPr>
        </p:nvSpPr>
        <p:spPr bwMode="auto">
          <a:xfrm>
            <a:off x="1841771" y="4167604"/>
            <a:ext cx="353125" cy="168453"/>
          </a:xfrm>
          <a:prstGeom prst="rect">
            <a:avLst/>
          </a:prstGeom>
          <a:noFill/>
          <a:ln w="9525">
            <a:noFill/>
            <a:miter lim="800000"/>
            <a:headEnd/>
            <a:tailEnd/>
          </a:ln>
        </p:spPr>
        <p:txBody>
          <a:bodyPr wrap="none" lIns="0" tIns="0" rIns="0" bIns="0" anchor="ctr"/>
          <a:lstStyle/>
          <a:p>
            <a:pPr algn="r" defTabSz="912459" eaLnBrk="0" hangingPunct="0">
              <a:lnSpc>
                <a:spcPct val="90000"/>
              </a:lnSpc>
              <a:buClr>
                <a:schemeClr val="tx2"/>
              </a:buClr>
            </a:pPr>
            <a:fld id="{5361ABD6-B7B8-448D-A135-9A1A69F322B1}" type="datetime'''''''''''''''''''''''-''''''''''''''3''''''0''.''0'''''''''">
              <a:rPr lang="en-GB" sz="1200">
                <a:cs typeface="Arial" charset="0"/>
              </a:rPr>
              <a:pPr algn="r" defTabSz="912459" eaLnBrk="0" hangingPunct="0">
                <a:lnSpc>
                  <a:spcPct val="90000"/>
                </a:lnSpc>
                <a:buClr>
                  <a:schemeClr val="tx2"/>
                </a:buClr>
              </a:pPr>
              <a:t>-30.0</a:t>
            </a:fld>
            <a:endParaRPr lang="en-GB" sz="1200" dirty="0">
              <a:cs typeface="Arial" charset="0"/>
            </a:endParaRPr>
          </a:p>
        </p:txBody>
      </p:sp>
      <p:sp>
        <p:nvSpPr>
          <p:cNvPr id="16411" name="McK 5. Source"/>
          <p:cNvSpPr>
            <a:spLocks noChangeArrowheads="1"/>
          </p:cNvSpPr>
          <p:nvPr>
            <p:custDataLst>
              <p:tags r:id="rId25"/>
            </p:custDataLst>
          </p:nvPr>
        </p:nvSpPr>
        <p:spPr bwMode="gray">
          <a:xfrm>
            <a:off x="121488" y="6503288"/>
            <a:ext cx="7002570" cy="281836"/>
          </a:xfrm>
          <a:prstGeom prst="rect">
            <a:avLst/>
          </a:prstGeom>
          <a:noFill/>
          <a:ln w="9525">
            <a:noFill/>
            <a:miter lim="800000"/>
            <a:headEnd/>
            <a:tailEnd/>
          </a:ln>
        </p:spPr>
        <p:txBody>
          <a:bodyPr lIns="0" tIns="0" rIns="0" bIns="0" anchor="ctr">
            <a:spAutoFit/>
          </a:bodyPr>
          <a:lstStyle/>
          <a:p>
            <a:pPr defTabSz="912459">
              <a:tabLst>
                <a:tab pos="624485" algn="l"/>
              </a:tabLst>
            </a:pPr>
            <a:r>
              <a:rPr lang="en-US" sz="900" dirty="0">
                <a:solidFill>
                  <a:srgbClr val="000000"/>
                </a:solidFill>
              </a:rPr>
              <a:t>SOURCE: </a:t>
            </a:r>
            <a:r>
              <a:rPr lang="en-GB" sz="900" dirty="0">
                <a:solidFill>
                  <a:srgbClr val="000000"/>
                </a:solidFill>
              </a:rPr>
              <a:t>2011 Trust Operating Plan (Apr 2011); 2010/11 Trust draft accounts (Apr 2011); PCT Commissioning Plans (Apr 2011); Update to Monitor’s financial assumptions (April 2011).</a:t>
            </a:r>
            <a:endParaRPr lang="en-US" sz="900" dirty="0">
              <a:solidFill>
                <a:srgbClr val="000000"/>
              </a:solidFill>
            </a:endParaRPr>
          </a:p>
        </p:txBody>
      </p:sp>
      <p:sp>
        <p:nvSpPr>
          <p:cNvPr id="16412" name="Rectangle 25"/>
          <p:cNvSpPr>
            <a:spLocks noGrp="1" noChangeArrowheads="1"/>
          </p:cNvSpPr>
          <p:nvPr>
            <p:ph type="title" idx="4294967295"/>
            <p:custDataLst>
              <p:tags r:id="rId26"/>
            </p:custDataLst>
          </p:nvPr>
        </p:nvSpPr>
        <p:spPr bwMode="gray"/>
        <p:txBody>
          <a:bodyPr/>
          <a:lstStyle/>
          <a:p>
            <a:pPr eaLnBrk="1" hangingPunct="1"/>
            <a:r>
              <a:rPr lang="en-GB" smtClean="0"/>
              <a:t>Forecast financial position 2010/11 to 2014/15</a:t>
            </a:r>
            <a:endParaRPr lang="en-US" smtClean="0"/>
          </a:p>
        </p:txBody>
      </p:sp>
      <p:sp>
        <p:nvSpPr>
          <p:cNvPr id="16413" name="Rectangle 26"/>
          <p:cNvSpPr>
            <a:spLocks noChangeArrowheads="1"/>
          </p:cNvSpPr>
          <p:nvPr>
            <p:custDataLst>
              <p:tags r:id="rId27"/>
            </p:custDataLst>
          </p:nvPr>
        </p:nvSpPr>
        <p:spPr bwMode="gray">
          <a:xfrm>
            <a:off x="247836" y="1156503"/>
            <a:ext cx="8649948" cy="298033"/>
          </a:xfrm>
          <a:prstGeom prst="rect">
            <a:avLst/>
          </a:prstGeom>
          <a:solidFill>
            <a:schemeClr val="accent1"/>
          </a:solidFill>
          <a:ln w="19050">
            <a:solidFill>
              <a:schemeClr val="accent1"/>
            </a:solidFill>
            <a:miter lim="800000"/>
            <a:headEnd/>
            <a:tailEnd/>
          </a:ln>
        </p:spPr>
        <p:txBody>
          <a:bodyPr wrap="none" lIns="93186" tIns="46594" rIns="93186" bIns="46594" anchor="ctr"/>
          <a:lstStyle/>
          <a:p>
            <a:endParaRPr lang="en-GB"/>
          </a:p>
        </p:txBody>
      </p:sp>
      <p:sp>
        <p:nvSpPr>
          <p:cNvPr id="16414" name="Rectangle 27"/>
          <p:cNvSpPr>
            <a:spLocks noChangeArrowheads="1"/>
          </p:cNvSpPr>
          <p:nvPr>
            <p:custDataLst>
              <p:tags r:id="rId28"/>
            </p:custDataLst>
          </p:nvPr>
        </p:nvSpPr>
        <p:spPr bwMode="gray">
          <a:xfrm>
            <a:off x="348278" y="1211570"/>
            <a:ext cx="4389768" cy="188417"/>
          </a:xfrm>
          <a:prstGeom prst="rect">
            <a:avLst/>
          </a:prstGeom>
          <a:noFill/>
          <a:ln w="9525">
            <a:noFill/>
            <a:miter lim="800000"/>
            <a:headEnd/>
            <a:tailEnd/>
          </a:ln>
        </p:spPr>
        <p:txBody>
          <a:bodyPr lIns="0" tIns="0" rIns="0" bIns="0">
            <a:spAutoFit/>
          </a:bodyPr>
          <a:lstStyle/>
          <a:p>
            <a:pPr defTabSz="912459">
              <a:buClr>
                <a:schemeClr val="tx2"/>
              </a:buClr>
            </a:pPr>
            <a:r>
              <a:rPr lang="en-US" sz="1200" b="1" dirty="0">
                <a:solidFill>
                  <a:schemeClr val="tx2"/>
                </a:solidFill>
              </a:rPr>
              <a:t>Underlying net surplus (in year), 2010/11 – 14/15</a:t>
            </a:r>
          </a:p>
        </p:txBody>
      </p:sp>
      <p:grpSp>
        <p:nvGrpSpPr>
          <p:cNvPr id="2" name="Group 28"/>
          <p:cNvGrpSpPr>
            <a:grpSpLocks/>
          </p:cNvGrpSpPr>
          <p:nvPr>
            <p:custDataLst>
              <p:tags r:id="rId29"/>
            </p:custDataLst>
          </p:nvPr>
        </p:nvGrpSpPr>
        <p:grpSpPr bwMode="auto">
          <a:xfrm>
            <a:off x="1998895" y="5686933"/>
            <a:ext cx="657655" cy="375781"/>
            <a:chOff x="160" y="1968"/>
            <a:chExt cx="960" cy="960"/>
          </a:xfrm>
        </p:grpSpPr>
        <p:sp>
          <p:nvSpPr>
            <p:cNvPr id="16456" name="Oval 29"/>
            <p:cNvSpPr>
              <a:spLocks noChangeArrowheads="1"/>
            </p:cNvSpPr>
            <p:nvPr>
              <p:custDataLst>
                <p:tags r:id="rId66"/>
              </p:custDataLst>
            </p:nvPr>
          </p:nvSpPr>
          <p:spPr bwMode="auto">
            <a:xfrm>
              <a:off x="160" y="1968"/>
              <a:ext cx="960" cy="96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6457" name="Rectangle 30"/>
            <p:cNvSpPr>
              <a:spLocks noChangeArrowheads="1"/>
            </p:cNvSpPr>
            <p:nvPr>
              <p:custDataLst>
                <p:tags r:id="rId67"/>
              </p:custDataLst>
            </p:nvPr>
          </p:nvSpPr>
          <p:spPr bwMode="auto">
            <a:xfrm>
              <a:off x="200" y="2008"/>
              <a:ext cx="880" cy="880"/>
            </a:xfrm>
            <a:prstGeom prst="rect">
              <a:avLst/>
            </a:prstGeom>
            <a:noFill/>
            <a:ln w="9525">
              <a:noFill/>
              <a:miter lim="800000"/>
              <a:headEnd/>
              <a:tailEnd/>
            </a:ln>
          </p:spPr>
          <p:txBody>
            <a:bodyPr lIns="3810" tIns="0" rIns="3810" bIns="0" anchor="ctr"/>
            <a:lstStyle/>
            <a:p>
              <a:pPr algn="ctr" defTabSz="912459">
                <a:buClr>
                  <a:schemeClr val="tx2"/>
                </a:buClr>
              </a:pPr>
              <a:r>
                <a:rPr lang="en-US" sz="1200" dirty="0"/>
                <a:t>-2.0%</a:t>
              </a:r>
            </a:p>
          </p:txBody>
        </p:sp>
      </p:grpSp>
      <p:grpSp>
        <p:nvGrpSpPr>
          <p:cNvPr id="3" name="Group 31"/>
          <p:cNvGrpSpPr>
            <a:grpSpLocks/>
          </p:cNvGrpSpPr>
          <p:nvPr>
            <p:custDataLst>
              <p:tags r:id="rId30"/>
            </p:custDataLst>
          </p:nvPr>
        </p:nvGrpSpPr>
        <p:grpSpPr bwMode="auto">
          <a:xfrm>
            <a:off x="3395197" y="5686933"/>
            <a:ext cx="657655" cy="375781"/>
            <a:chOff x="160" y="1968"/>
            <a:chExt cx="960" cy="960"/>
          </a:xfrm>
        </p:grpSpPr>
        <p:sp>
          <p:nvSpPr>
            <p:cNvPr id="16454" name="Oval 32"/>
            <p:cNvSpPr>
              <a:spLocks noChangeArrowheads="1"/>
            </p:cNvSpPr>
            <p:nvPr>
              <p:custDataLst>
                <p:tags r:id="rId64"/>
              </p:custDataLst>
            </p:nvPr>
          </p:nvSpPr>
          <p:spPr bwMode="auto">
            <a:xfrm>
              <a:off x="160" y="1968"/>
              <a:ext cx="960" cy="96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6455" name="Rectangle 33"/>
            <p:cNvSpPr>
              <a:spLocks noChangeArrowheads="1"/>
            </p:cNvSpPr>
            <p:nvPr>
              <p:custDataLst>
                <p:tags r:id="rId65"/>
              </p:custDataLst>
            </p:nvPr>
          </p:nvSpPr>
          <p:spPr bwMode="auto">
            <a:xfrm>
              <a:off x="200" y="2008"/>
              <a:ext cx="880" cy="880"/>
            </a:xfrm>
            <a:prstGeom prst="rect">
              <a:avLst/>
            </a:prstGeom>
            <a:noFill/>
            <a:ln w="9525">
              <a:noFill/>
              <a:miter lim="800000"/>
              <a:headEnd/>
              <a:tailEnd/>
            </a:ln>
          </p:spPr>
          <p:txBody>
            <a:bodyPr lIns="3810" tIns="0" rIns="3810" bIns="0" anchor="ctr"/>
            <a:lstStyle/>
            <a:p>
              <a:pPr algn="ctr" defTabSz="912459">
                <a:buClr>
                  <a:schemeClr val="tx2"/>
                </a:buClr>
              </a:pPr>
              <a:r>
                <a:rPr lang="en-US" sz="1200" dirty="0"/>
                <a:t>0.0%</a:t>
              </a:r>
            </a:p>
          </p:txBody>
        </p:sp>
      </p:grpSp>
      <p:grpSp>
        <p:nvGrpSpPr>
          <p:cNvPr id="4" name="Group 34"/>
          <p:cNvGrpSpPr>
            <a:grpSpLocks/>
          </p:cNvGrpSpPr>
          <p:nvPr>
            <p:custDataLst>
              <p:tags r:id="rId31"/>
            </p:custDataLst>
          </p:nvPr>
        </p:nvGrpSpPr>
        <p:grpSpPr bwMode="auto">
          <a:xfrm>
            <a:off x="4791500" y="5686933"/>
            <a:ext cx="657655" cy="375781"/>
            <a:chOff x="160" y="1968"/>
            <a:chExt cx="960" cy="960"/>
          </a:xfrm>
        </p:grpSpPr>
        <p:sp>
          <p:nvSpPr>
            <p:cNvPr id="16452" name="Oval 35"/>
            <p:cNvSpPr>
              <a:spLocks noChangeArrowheads="1"/>
            </p:cNvSpPr>
            <p:nvPr>
              <p:custDataLst>
                <p:tags r:id="rId62"/>
              </p:custDataLst>
            </p:nvPr>
          </p:nvSpPr>
          <p:spPr bwMode="auto">
            <a:xfrm>
              <a:off x="160" y="1968"/>
              <a:ext cx="960" cy="96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6453" name="Rectangle 36"/>
            <p:cNvSpPr>
              <a:spLocks noChangeArrowheads="1"/>
            </p:cNvSpPr>
            <p:nvPr>
              <p:custDataLst>
                <p:tags r:id="rId63"/>
              </p:custDataLst>
            </p:nvPr>
          </p:nvSpPr>
          <p:spPr bwMode="auto">
            <a:xfrm>
              <a:off x="200" y="2008"/>
              <a:ext cx="880" cy="880"/>
            </a:xfrm>
            <a:prstGeom prst="rect">
              <a:avLst/>
            </a:prstGeom>
            <a:noFill/>
            <a:ln w="9525">
              <a:noFill/>
              <a:miter lim="800000"/>
              <a:headEnd/>
              <a:tailEnd/>
            </a:ln>
          </p:spPr>
          <p:txBody>
            <a:bodyPr lIns="3810" tIns="0" rIns="3810" bIns="0" anchor="ctr"/>
            <a:lstStyle/>
            <a:p>
              <a:pPr algn="ctr" defTabSz="912459">
                <a:buClr>
                  <a:schemeClr val="tx2"/>
                </a:buClr>
              </a:pPr>
              <a:r>
                <a:rPr lang="en-US" sz="1200" dirty="0"/>
                <a:t>-2.7%</a:t>
              </a:r>
            </a:p>
          </p:txBody>
        </p:sp>
      </p:grpSp>
      <p:grpSp>
        <p:nvGrpSpPr>
          <p:cNvPr id="5" name="Group 37"/>
          <p:cNvGrpSpPr>
            <a:grpSpLocks/>
          </p:cNvGrpSpPr>
          <p:nvPr>
            <p:custDataLst>
              <p:tags r:id="rId32"/>
            </p:custDataLst>
          </p:nvPr>
        </p:nvGrpSpPr>
        <p:grpSpPr bwMode="auto">
          <a:xfrm>
            <a:off x="6187802" y="5686933"/>
            <a:ext cx="657655" cy="375781"/>
            <a:chOff x="160" y="1968"/>
            <a:chExt cx="960" cy="960"/>
          </a:xfrm>
        </p:grpSpPr>
        <p:sp>
          <p:nvSpPr>
            <p:cNvPr id="16450" name="Oval 38"/>
            <p:cNvSpPr>
              <a:spLocks noChangeArrowheads="1"/>
            </p:cNvSpPr>
            <p:nvPr>
              <p:custDataLst>
                <p:tags r:id="rId60"/>
              </p:custDataLst>
            </p:nvPr>
          </p:nvSpPr>
          <p:spPr bwMode="auto">
            <a:xfrm>
              <a:off x="160" y="1968"/>
              <a:ext cx="960" cy="96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6451" name="Rectangle 39"/>
            <p:cNvSpPr>
              <a:spLocks noChangeArrowheads="1"/>
            </p:cNvSpPr>
            <p:nvPr>
              <p:custDataLst>
                <p:tags r:id="rId61"/>
              </p:custDataLst>
            </p:nvPr>
          </p:nvSpPr>
          <p:spPr bwMode="auto">
            <a:xfrm>
              <a:off x="200" y="2008"/>
              <a:ext cx="880" cy="880"/>
            </a:xfrm>
            <a:prstGeom prst="rect">
              <a:avLst/>
            </a:prstGeom>
            <a:noFill/>
            <a:ln w="9525">
              <a:noFill/>
              <a:miter lim="800000"/>
              <a:headEnd/>
              <a:tailEnd/>
            </a:ln>
          </p:spPr>
          <p:txBody>
            <a:bodyPr lIns="3810" tIns="0" rIns="3810" bIns="0" anchor="ctr"/>
            <a:lstStyle/>
            <a:p>
              <a:pPr algn="ctr" defTabSz="912459">
                <a:buClr>
                  <a:schemeClr val="tx2"/>
                </a:buClr>
              </a:pPr>
              <a:r>
                <a:rPr lang="en-US" sz="1200" dirty="0"/>
                <a:t>-5.5%</a:t>
              </a:r>
            </a:p>
          </p:txBody>
        </p:sp>
      </p:grpSp>
      <p:grpSp>
        <p:nvGrpSpPr>
          <p:cNvPr id="6" name="Group 40"/>
          <p:cNvGrpSpPr>
            <a:grpSpLocks/>
          </p:cNvGrpSpPr>
          <p:nvPr>
            <p:custDataLst>
              <p:tags r:id="rId33"/>
            </p:custDataLst>
          </p:nvPr>
        </p:nvGrpSpPr>
        <p:grpSpPr bwMode="auto">
          <a:xfrm>
            <a:off x="7585725" y="5686933"/>
            <a:ext cx="657655" cy="375781"/>
            <a:chOff x="160" y="1968"/>
            <a:chExt cx="960" cy="960"/>
          </a:xfrm>
        </p:grpSpPr>
        <p:sp>
          <p:nvSpPr>
            <p:cNvPr id="16448" name="Oval 41"/>
            <p:cNvSpPr>
              <a:spLocks noChangeArrowheads="1"/>
            </p:cNvSpPr>
            <p:nvPr>
              <p:custDataLst>
                <p:tags r:id="rId58"/>
              </p:custDataLst>
            </p:nvPr>
          </p:nvSpPr>
          <p:spPr bwMode="auto">
            <a:xfrm>
              <a:off x="160" y="1968"/>
              <a:ext cx="960" cy="96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6449" name="Rectangle 42"/>
            <p:cNvSpPr>
              <a:spLocks noChangeArrowheads="1"/>
            </p:cNvSpPr>
            <p:nvPr>
              <p:custDataLst>
                <p:tags r:id="rId59"/>
              </p:custDataLst>
            </p:nvPr>
          </p:nvSpPr>
          <p:spPr bwMode="auto">
            <a:xfrm>
              <a:off x="200" y="2008"/>
              <a:ext cx="880" cy="880"/>
            </a:xfrm>
            <a:prstGeom prst="rect">
              <a:avLst/>
            </a:prstGeom>
            <a:noFill/>
            <a:ln w="9525">
              <a:noFill/>
              <a:miter lim="800000"/>
              <a:headEnd/>
              <a:tailEnd/>
            </a:ln>
          </p:spPr>
          <p:txBody>
            <a:bodyPr lIns="3810" tIns="0" rIns="3810" bIns="0" anchor="ctr"/>
            <a:lstStyle/>
            <a:p>
              <a:pPr algn="ctr" defTabSz="912459">
                <a:buClr>
                  <a:schemeClr val="tx2"/>
                </a:buClr>
              </a:pPr>
              <a:r>
                <a:rPr lang="en-US" sz="1200" dirty="0"/>
                <a:t>-11.8%</a:t>
              </a:r>
            </a:p>
          </p:txBody>
        </p:sp>
      </p:grpSp>
      <p:grpSp>
        <p:nvGrpSpPr>
          <p:cNvPr id="7" name="Group 43"/>
          <p:cNvGrpSpPr>
            <a:grpSpLocks/>
          </p:cNvGrpSpPr>
          <p:nvPr>
            <p:custDataLst>
              <p:tags r:id="rId34"/>
            </p:custDataLst>
          </p:nvPr>
        </p:nvGrpSpPr>
        <p:grpSpPr bwMode="auto">
          <a:xfrm>
            <a:off x="1995655" y="5207480"/>
            <a:ext cx="657655" cy="375781"/>
            <a:chOff x="160" y="1968"/>
            <a:chExt cx="960" cy="960"/>
          </a:xfrm>
        </p:grpSpPr>
        <p:sp>
          <p:nvSpPr>
            <p:cNvPr id="16446" name="Oval 44"/>
            <p:cNvSpPr>
              <a:spLocks noChangeArrowheads="1"/>
            </p:cNvSpPr>
            <p:nvPr>
              <p:custDataLst>
                <p:tags r:id="rId56"/>
              </p:custDataLst>
            </p:nvPr>
          </p:nvSpPr>
          <p:spPr bwMode="auto">
            <a:xfrm>
              <a:off x="160" y="1968"/>
              <a:ext cx="960" cy="96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6447" name="Rectangle 45"/>
            <p:cNvSpPr>
              <a:spLocks noChangeArrowheads="1"/>
            </p:cNvSpPr>
            <p:nvPr>
              <p:custDataLst>
                <p:tags r:id="rId57"/>
              </p:custDataLst>
            </p:nvPr>
          </p:nvSpPr>
          <p:spPr bwMode="auto">
            <a:xfrm>
              <a:off x="200" y="2008"/>
              <a:ext cx="880" cy="880"/>
            </a:xfrm>
            <a:prstGeom prst="rect">
              <a:avLst/>
            </a:prstGeom>
            <a:noFill/>
            <a:ln w="9525">
              <a:noFill/>
              <a:miter lim="800000"/>
              <a:headEnd/>
              <a:tailEnd/>
            </a:ln>
          </p:spPr>
          <p:txBody>
            <a:bodyPr lIns="3810" tIns="0" rIns="3810" bIns="0" anchor="ctr"/>
            <a:lstStyle/>
            <a:p>
              <a:pPr algn="ctr" defTabSz="912459">
                <a:buClr>
                  <a:schemeClr val="tx2"/>
                </a:buClr>
              </a:pPr>
              <a:r>
                <a:rPr lang="en-US" sz="1200" dirty="0"/>
                <a:t>3.4%</a:t>
              </a:r>
            </a:p>
          </p:txBody>
        </p:sp>
      </p:grpSp>
      <p:grpSp>
        <p:nvGrpSpPr>
          <p:cNvPr id="8" name="Group 46"/>
          <p:cNvGrpSpPr>
            <a:grpSpLocks/>
          </p:cNvGrpSpPr>
          <p:nvPr>
            <p:custDataLst>
              <p:tags r:id="rId35"/>
            </p:custDataLst>
          </p:nvPr>
        </p:nvGrpSpPr>
        <p:grpSpPr bwMode="auto">
          <a:xfrm>
            <a:off x="3391958" y="5207480"/>
            <a:ext cx="657655" cy="375781"/>
            <a:chOff x="160" y="1968"/>
            <a:chExt cx="960" cy="960"/>
          </a:xfrm>
        </p:grpSpPr>
        <p:sp>
          <p:nvSpPr>
            <p:cNvPr id="16444" name="Oval 47"/>
            <p:cNvSpPr>
              <a:spLocks noChangeArrowheads="1"/>
            </p:cNvSpPr>
            <p:nvPr>
              <p:custDataLst>
                <p:tags r:id="rId54"/>
              </p:custDataLst>
            </p:nvPr>
          </p:nvSpPr>
          <p:spPr bwMode="auto">
            <a:xfrm>
              <a:off x="160" y="1968"/>
              <a:ext cx="960" cy="96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6445" name="Rectangle 48"/>
            <p:cNvSpPr>
              <a:spLocks noChangeArrowheads="1"/>
            </p:cNvSpPr>
            <p:nvPr>
              <p:custDataLst>
                <p:tags r:id="rId55"/>
              </p:custDataLst>
            </p:nvPr>
          </p:nvSpPr>
          <p:spPr bwMode="auto">
            <a:xfrm>
              <a:off x="200" y="2008"/>
              <a:ext cx="880" cy="880"/>
            </a:xfrm>
            <a:prstGeom prst="rect">
              <a:avLst/>
            </a:prstGeom>
            <a:noFill/>
            <a:ln w="9525">
              <a:noFill/>
              <a:miter lim="800000"/>
              <a:headEnd/>
              <a:tailEnd/>
            </a:ln>
          </p:spPr>
          <p:txBody>
            <a:bodyPr lIns="3810" tIns="0" rIns="3810" bIns="0" anchor="ctr"/>
            <a:lstStyle/>
            <a:p>
              <a:pPr algn="ctr" defTabSz="912459">
                <a:buClr>
                  <a:schemeClr val="tx2"/>
                </a:buClr>
              </a:pPr>
              <a:r>
                <a:rPr lang="en-US" sz="1200" dirty="0"/>
                <a:t>5.7%</a:t>
              </a:r>
            </a:p>
          </p:txBody>
        </p:sp>
      </p:grpSp>
      <p:grpSp>
        <p:nvGrpSpPr>
          <p:cNvPr id="9" name="Group 49"/>
          <p:cNvGrpSpPr>
            <a:grpSpLocks/>
          </p:cNvGrpSpPr>
          <p:nvPr>
            <p:custDataLst>
              <p:tags r:id="rId36"/>
            </p:custDataLst>
          </p:nvPr>
        </p:nvGrpSpPr>
        <p:grpSpPr bwMode="auto">
          <a:xfrm>
            <a:off x="4788260" y="5207480"/>
            <a:ext cx="657655" cy="375781"/>
            <a:chOff x="160" y="1968"/>
            <a:chExt cx="960" cy="960"/>
          </a:xfrm>
        </p:grpSpPr>
        <p:sp>
          <p:nvSpPr>
            <p:cNvPr id="16442" name="Oval 50"/>
            <p:cNvSpPr>
              <a:spLocks noChangeArrowheads="1"/>
            </p:cNvSpPr>
            <p:nvPr>
              <p:custDataLst>
                <p:tags r:id="rId52"/>
              </p:custDataLst>
            </p:nvPr>
          </p:nvSpPr>
          <p:spPr bwMode="auto">
            <a:xfrm>
              <a:off x="160" y="1968"/>
              <a:ext cx="960" cy="96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6443" name="Rectangle 51"/>
            <p:cNvSpPr>
              <a:spLocks noChangeArrowheads="1"/>
            </p:cNvSpPr>
            <p:nvPr>
              <p:custDataLst>
                <p:tags r:id="rId53"/>
              </p:custDataLst>
            </p:nvPr>
          </p:nvSpPr>
          <p:spPr bwMode="auto">
            <a:xfrm>
              <a:off x="200" y="2008"/>
              <a:ext cx="880" cy="880"/>
            </a:xfrm>
            <a:prstGeom prst="rect">
              <a:avLst/>
            </a:prstGeom>
            <a:noFill/>
            <a:ln w="9525">
              <a:noFill/>
              <a:miter lim="800000"/>
              <a:headEnd/>
              <a:tailEnd/>
            </a:ln>
          </p:spPr>
          <p:txBody>
            <a:bodyPr lIns="3810" tIns="0" rIns="3810" bIns="0" anchor="ctr"/>
            <a:lstStyle/>
            <a:p>
              <a:pPr algn="ctr" defTabSz="912459">
                <a:buClr>
                  <a:schemeClr val="tx2"/>
                </a:buClr>
              </a:pPr>
              <a:r>
                <a:rPr lang="en-US" sz="1200" dirty="0"/>
                <a:t>3.3%</a:t>
              </a:r>
            </a:p>
          </p:txBody>
        </p:sp>
      </p:grpSp>
      <p:grpSp>
        <p:nvGrpSpPr>
          <p:cNvPr id="10" name="Group 52"/>
          <p:cNvGrpSpPr>
            <a:grpSpLocks/>
          </p:cNvGrpSpPr>
          <p:nvPr>
            <p:custDataLst>
              <p:tags r:id="rId37"/>
            </p:custDataLst>
          </p:nvPr>
        </p:nvGrpSpPr>
        <p:grpSpPr bwMode="auto">
          <a:xfrm>
            <a:off x="6184563" y="5207480"/>
            <a:ext cx="657655" cy="375781"/>
            <a:chOff x="160" y="1968"/>
            <a:chExt cx="960" cy="960"/>
          </a:xfrm>
        </p:grpSpPr>
        <p:sp>
          <p:nvSpPr>
            <p:cNvPr id="16440" name="Oval 53"/>
            <p:cNvSpPr>
              <a:spLocks noChangeArrowheads="1"/>
            </p:cNvSpPr>
            <p:nvPr>
              <p:custDataLst>
                <p:tags r:id="rId50"/>
              </p:custDataLst>
            </p:nvPr>
          </p:nvSpPr>
          <p:spPr bwMode="auto">
            <a:xfrm>
              <a:off x="160" y="1968"/>
              <a:ext cx="960" cy="96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6441" name="Rectangle 54"/>
            <p:cNvSpPr>
              <a:spLocks noChangeArrowheads="1"/>
            </p:cNvSpPr>
            <p:nvPr>
              <p:custDataLst>
                <p:tags r:id="rId51"/>
              </p:custDataLst>
            </p:nvPr>
          </p:nvSpPr>
          <p:spPr bwMode="auto">
            <a:xfrm>
              <a:off x="200" y="2008"/>
              <a:ext cx="880" cy="880"/>
            </a:xfrm>
            <a:prstGeom prst="rect">
              <a:avLst/>
            </a:prstGeom>
            <a:noFill/>
            <a:ln w="9525">
              <a:noFill/>
              <a:miter lim="800000"/>
              <a:headEnd/>
              <a:tailEnd/>
            </a:ln>
          </p:spPr>
          <p:txBody>
            <a:bodyPr lIns="3810" tIns="0" rIns="3810" bIns="0" anchor="ctr"/>
            <a:lstStyle/>
            <a:p>
              <a:pPr algn="ctr" defTabSz="912459">
                <a:buClr>
                  <a:schemeClr val="tx2"/>
                </a:buClr>
              </a:pPr>
              <a:r>
                <a:rPr lang="en-US" sz="1200" dirty="0"/>
                <a:t>0.8%</a:t>
              </a:r>
            </a:p>
          </p:txBody>
        </p:sp>
      </p:grpSp>
      <p:grpSp>
        <p:nvGrpSpPr>
          <p:cNvPr id="11" name="Group 55"/>
          <p:cNvGrpSpPr>
            <a:grpSpLocks/>
          </p:cNvGrpSpPr>
          <p:nvPr>
            <p:custDataLst>
              <p:tags r:id="rId38"/>
            </p:custDataLst>
          </p:nvPr>
        </p:nvGrpSpPr>
        <p:grpSpPr bwMode="auto">
          <a:xfrm>
            <a:off x="7582486" y="5207480"/>
            <a:ext cx="657655" cy="375781"/>
            <a:chOff x="160" y="1968"/>
            <a:chExt cx="960" cy="960"/>
          </a:xfrm>
        </p:grpSpPr>
        <p:sp>
          <p:nvSpPr>
            <p:cNvPr id="16438" name="Oval 56"/>
            <p:cNvSpPr>
              <a:spLocks noChangeArrowheads="1"/>
            </p:cNvSpPr>
            <p:nvPr>
              <p:custDataLst>
                <p:tags r:id="rId48"/>
              </p:custDataLst>
            </p:nvPr>
          </p:nvSpPr>
          <p:spPr bwMode="auto">
            <a:xfrm>
              <a:off x="160" y="1968"/>
              <a:ext cx="960" cy="960"/>
            </a:xfrm>
            <a:prstGeom prst="ellipse">
              <a:avLst/>
            </a:prstGeom>
            <a:solidFill>
              <a:schemeClr val="accent1"/>
            </a:solidFill>
            <a:ln w="9525">
              <a:solidFill>
                <a:schemeClr val="tx1"/>
              </a:solidFill>
              <a:round/>
              <a:headEnd/>
              <a:tailEnd/>
            </a:ln>
          </p:spPr>
          <p:txBody>
            <a:bodyPr wrap="none" anchor="ctr"/>
            <a:lstStyle/>
            <a:p>
              <a:endParaRPr lang="en-GB"/>
            </a:p>
          </p:txBody>
        </p:sp>
        <p:sp>
          <p:nvSpPr>
            <p:cNvPr id="16439" name="Rectangle 57"/>
            <p:cNvSpPr>
              <a:spLocks noChangeArrowheads="1"/>
            </p:cNvSpPr>
            <p:nvPr>
              <p:custDataLst>
                <p:tags r:id="rId49"/>
              </p:custDataLst>
            </p:nvPr>
          </p:nvSpPr>
          <p:spPr bwMode="auto">
            <a:xfrm>
              <a:off x="200" y="2008"/>
              <a:ext cx="880" cy="880"/>
            </a:xfrm>
            <a:prstGeom prst="rect">
              <a:avLst/>
            </a:prstGeom>
            <a:noFill/>
            <a:ln w="9525">
              <a:noFill/>
              <a:miter lim="800000"/>
              <a:headEnd/>
              <a:tailEnd/>
            </a:ln>
          </p:spPr>
          <p:txBody>
            <a:bodyPr lIns="3810" tIns="0" rIns="3810" bIns="0" anchor="ctr"/>
            <a:lstStyle/>
            <a:p>
              <a:pPr algn="ctr" defTabSz="912459">
                <a:buClr>
                  <a:schemeClr val="tx2"/>
                </a:buClr>
              </a:pPr>
              <a:r>
                <a:rPr lang="en-US" sz="1200" dirty="0"/>
                <a:t>-2.1%</a:t>
              </a:r>
            </a:p>
          </p:txBody>
        </p:sp>
      </p:grpSp>
      <p:sp>
        <p:nvSpPr>
          <p:cNvPr id="16425" name="AutoShape 58"/>
          <p:cNvSpPr>
            <a:spLocks noChangeArrowheads="1"/>
          </p:cNvSpPr>
          <p:nvPr>
            <p:custDataLst>
              <p:tags r:id="rId39"/>
            </p:custDataLst>
          </p:nvPr>
        </p:nvSpPr>
        <p:spPr bwMode="auto">
          <a:xfrm>
            <a:off x="7691420" y="110143"/>
            <a:ext cx="1250100" cy="216676"/>
          </a:xfrm>
          <a:prstGeom prst="leftRightArrow">
            <a:avLst>
              <a:gd name="adj1" fmla="val 100000"/>
              <a:gd name="adj2" fmla="val 0"/>
            </a:avLst>
          </a:prstGeom>
          <a:noFill/>
          <a:ln w="9525">
            <a:noFill/>
            <a:miter lim="800000"/>
            <a:headEnd/>
            <a:tailEnd/>
          </a:ln>
        </p:spPr>
        <p:txBody>
          <a:bodyPr wrap="none" lIns="27957" tIns="0" rIns="0" bIns="27957">
            <a:spAutoFit/>
          </a:bodyPr>
          <a:lstStyle/>
          <a:p>
            <a:pPr algn="r" defTabSz="912459">
              <a:buClr>
                <a:schemeClr val="tx2"/>
              </a:buClr>
            </a:pPr>
            <a:r>
              <a:rPr lang="en-US" sz="1200" dirty="0">
                <a:solidFill>
                  <a:srgbClr val="808080"/>
                </a:solidFill>
              </a:rPr>
              <a:t>W</a:t>
            </a:r>
            <a:r>
              <a:rPr lang="pl-PL" sz="1200" dirty="0">
                <a:solidFill>
                  <a:srgbClr val="808080"/>
                </a:solidFill>
              </a:rPr>
              <a:t>HIPPS</a:t>
            </a:r>
            <a:r>
              <a:rPr lang="en-US" sz="1200" dirty="0">
                <a:solidFill>
                  <a:srgbClr val="808080"/>
                </a:solidFill>
              </a:rPr>
              <a:t> C</a:t>
            </a:r>
            <a:r>
              <a:rPr lang="pl-PL" sz="1200" dirty="0">
                <a:solidFill>
                  <a:srgbClr val="808080"/>
                </a:solidFill>
              </a:rPr>
              <a:t>ROSS</a:t>
            </a:r>
            <a:endParaRPr lang="en-US" sz="1200" dirty="0">
              <a:solidFill>
                <a:srgbClr val="808080"/>
              </a:solidFill>
            </a:endParaRPr>
          </a:p>
        </p:txBody>
      </p:sp>
      <p:cxnSp>
        <p:nvCxnSpPr>
          <p:cNvPr id="16426" name="AutoShape 59"/>
          <p:cNvCxnSpPr>
            <a:cxnSpLocks noChangeShapeType="1"/>
            <a:stCxn id="16425" idx="2"/>
            <a:endCxn id="16425" idx="4"/>
          </p:cNvCxnSpPr>
          <p:nvPr>
            <p:custDataLst>
              <p:tags r:id="rId40"/>
            </p:custDataLst>
          </p:nvPr>
        </p:nvCxnSpPr>
        <p:spPr bwMode="auto">
          <a:xfrm rot="16200000" flipH="1">
            <a:off x="7583087" y="218481"/>
            <a:ext cx="216676" cy="1620"/>
          </a:xfrm>
          <a:prstGeom prst="straightConnector1">
            <a:avLst/>
          </a:prstGeom>
          <a:noFill/>
          <a:ln w="9525">
            <a:solidFill>
              <a:srgbClr val="808080"/>
            </a:solidFill>
            <a:round/>
            <a:headEnd/>
            <a:tailEnd/>
          </a:ln>
        </p:spPr>
      </p:cxnSp>
      <p:cxnSp>
        <p:nvCxnSpPr>
          <p:cNvPr id="16427" name="AutoShape 60"/>
          <p:cNvCxnSpPr>
            <a:cxnSpLocks noChangeShapeType="1"/>
            <a:stCxn id="16425" idx="4"/>
            <a:endCxn id="16425" idx="6"/>
          </p:cNvCxnSpPr>
          <p:nvPr>
            <p:custDataLst>
              <p:tags r:id="rId41"/>
            </p:custDataLst>
          </p:nvPr>
        </p:nvCxnSpPr>
        <p:spPr bwMode="auto">
          <a:xfrm rot="16200000" flipH="1">
            <a:off x="8316469" y="-298231"/>
            <a:ext cx="1620" cy="1250100"/>
          </a:xfrm>
          <a:prstGeom prst="straightConnector1">
            <a:avLst/>
          </a:prstGeom>
          <a:noFill/>
          <a:ln w="25400">
            <a:solidFill>
              <a:srgbClr val="808080"/>
            </a:solidFill>
            <a:round/>
            <a:headEnd/>
            <a:tailEnd/>
          </a:ln>
        </p:spPr>
      </p:cxnSp>
      <p:sp>
        <p:nvSpPr>
          <p:cNvPr id="16428" name="McK 3. Unit of measure"/>
          <p:cNvSpPr txBox="1">
            <a:spLocks noChangeArrowheads="1"/>
          </p:cNvSpPr>
          <p:nvPr>
            <p:custDataLst>
              <p:tags r:id="rId42"/>
            </p:custDataLst>
          </p:nvPr>
        </p:nvSpPr>
        <p:spPr bwMode="gray">
          <a:xfrm>
            <a:off x="121489" y="540995"/>
            <a:ext cx="3730492" cy="219820"/>
          </a:xfrm>
          <a:prstGeom prst="rect">
            <a:avLst/>
          </a:prstGeom>
          <a:noFill/>
          <a:ln w="9525">
            <a:noFill/>
            <a:miter lim="800000"/>
            <a:headEnd/>
            <a:tailEnd/>
          </a:ln>
        </p:spPr>
        <p:txBody>
          <a:bodyPr lIns="0" tIns="0" rIns="0" bIns="0">
            <a:spAutoFit/>
          </a:bodyPr>
          <a:lstStyle/>
          <a:p>
            <a:pPr defTabSz="912459"/>
            <a:r>
              <a:rPr lang="en-US" sz="1400" dirty="0">
                <a:solidFill>
                  <a:srgbClr val="808080"/>
                </a:solidFill>
              </a:rPr>
              <a:t>Units: £m, %</a:t>
            </a:r>
          </a:p>
        </p:txBody>
      </p:sp>
      <p:sp>
        <p:nvSpPr>
          <p:cNvPr id="16429" name="AutoShape 62"/>
          <p:cNvSpPr>
            <a:spLocks noChangeArrowheads="1"/>
          </p:cNvSpPr>
          <p:nvPr>
            <p:custDataLst>
              <p:tags r:id="rId43"/>
            </p:custDataLst>
          </p:nvPr>
        </p:nvSpPr>
        <p:spPr bwMode="auto">
          <a:xfrm>
            <a:off x="230029" y="2549479"/>
            <a:ext cx="1430320" cy="1179174"/>
          </a:xfrm>
          <a:prstGeom prst="wedgeRoundRectCallout">
            <a:avLst>
              <a:gd name="adj1" fmla="val 36069"/>
              <a:gd name="adj2" fmla="val 15384"/>
              <a:gd name="adj3" fmla="val 16667"/>
            </a:avLst>
          </a:prstGeom>
          <a:solidFill>
            <a:schemeClr val="folHlink"/>
          </a:solidFill>
          <a:ln w="9525">
            <a:solidFill>
              <a:schemeClr val="tx1"/>
            </a:solidFill>
            <a:miter lim="800000"/>
            <a:headEnd/>
            <a:tailEnd/>
          </a:ln>
        </p:spPr>
        <p:txBody>
          <a:bodyPr lIns="93186" tIns="46594" rIns="93186" bIns="46594"/>
          <a:lstStyle/>
          <a:p>
            <a:pPr algn="ctr"/>
            <a:endParaRPr lang="en-GB"/>
          </a:p>
        </p:txBody>
      </p:sp>
      <p:sp>
        <p:nvSpPr>
          <p:cNvPr id="16430" name="Rectangle 63"/>
          <p:cNvSpPr>
            <a:spLocks noChangeArrowheads="1"/>
          </p:cNvSpPr>
          <p:nvPr>
            <p:custDataLst>
              <p:tags r:id="rId44"/>
            </p:custDataLst>
          </p:nvPr>
        </p:nvSpPr>
        <p:spPr bwMode="auto">
          <a:xfrm>
            <a:off x="362844" y="2693636"/>
            <a:ext cx="1263476" cy="932973"/>
          </a:xfrm>
          <a:prstGeom prst="rect">
            <a:avLst/>
          </a:prstGeom>
          <a:noFill/>
          <a:ln w="9525">
            <a:noFill/>
            <a:miter lim="800000"/>
            <a:headEnd/>
            <a:tailEnd/>
          </a:ln>
        </p:spPr>
        <p:txBody>
          <a:bodyPr lIns="0" tIns="0" rIns="0" bIns="0">
            <a:spAutoFit/>
          </a:bodyPr>
          <a:lstStyle/>
          <a:p>
            <a:pPr defTabSz="912459">
              <a:buClr>
                <a:schemeClr val="tx2"/>
              </a:buClr>
            </a:pPr>
            <a:r>
              <a:rPr lang="en-GB" sz="1000" dirty="0">
                <a:solidFill>
                  <a:schemeClr val="bg1"/>
                </a:solidFill>
              </a:rPr>
              <a:t>Lines may overlap.</a:t>
            </a:r>
          </a:p>
          <a:p>
            <a:pPr defTabSz="912459">
              <a:buClr>
                <a:schemeClr val="tx2"/>
              </a:buClr>
            </a:pPr>
            <a:r>
              <a:rPr lang="en-GB" sz="1000" dirty="0">
                <a:solidFill>
                  <a:schemeClr val="bg1"/>
                </a:solidFill>
              </a:rPr>
              <a:t>EBITDA and net surplus shown for matching ‘peer at top quartile threshold’ (+2% with cap)</a:t>
            </a:r>
          </a:p>
        </p:txBody>
      </p:sp>
      <p:grpSp>
        <p:nvGrpSpPr>
          <p:cNvPr id="12" name="Group 64"/>
          <p:cNvGrpSpPr>
            <a:grpSpLocks/>
          </p:cNvGrpSpPr>
          <p:nvPr>
            <p:custDataLst>
              <p:tags r:id="rId45"/>
            </p:custDataLst>
          </p:nvPr>
        </p:nvGrpSpPr>
        <p:grpSpPr bwMode="auto">
          <a:xfrm>
            <a:off x="4567963" y="576641"/>
            <a:ext cx="4391388" cy="460009"/>
            <a:chOff x="4750" y="176"/>
            <a:chExt cx="2711" cy="284"/>
          </a:xfrm>
        </p:grpSpPr>
        <p:sp>
          <p:nvSpPr>
            <p:cNvPr id="16434" name="LineLegend1"/>
            <p:cNvSpPr>
              <a:spLocks noChangeShapeType="1"/>
            </p:cNvSpPr>
            <p:nvPr/>
          </p:nvSpPr>
          <p:spPr bwMode="auto">
            <a:xfrm>
              <a:off x="4750" y="233"/>
              <a:ext cx="288" cy="0"/>
            </a:xfrm>
            <a:prstGeom prst="line">
              <a:avLst/>
            </a:prstGeom>
            <a:noFill/>
            <a:ln w="28575">
              <a:solidFill>
                <a:schemeClr val="tx1"/>
              </a:solidFill>
              <a:round/>
              <a:headEnd/>
              <a:tailEnd/>
            </a:ln>
          </p:spPr>
          <p:txBody>
            <a:bodyPr/>
            <a:lstStyle/>
            <a:p>
              <a:endParaRPr lang="en-GB"/>
            </a:p>
          </p:txBody>
        </p:sp>
        <p:sp>
          <p:nvSpPr>
            <p:cNvPr id="16435" name="LineLegend2"/>
            <p:cNvSpPr>
              <a:spLocks noChangeShapeType="1"/>
            </p:cNvSpPr>
            <p:nvPr/>
          </p:nvSpPr>
          <p:spPr bwMode="auto">
            <a:xfrm>
              <a:off x="4750" y="402"/>
              <a:ext cx="288" cy="0"/>
            </a:xfrm>
            <a:prstGeom prst="line">
              <a:avLst/>
            </a:prstGeom>
            <a:noFill/>
            <a:ln w="28575">
              <a:solidFill>
                <a:schemeClr val="tx1"/>
              </a:solidFill>
              <a:prstDash val="dash"/>
              <a:round/>
              <a:headEnd/>
              <a:tailEnd/>
            </a:ln>
          </p:spPr>
          <p:txBody>
            <a:bodyPr/>
            <a:lstStyle/>
            <a:p>
              <a:endParaRPr lang="en-GB"/>
            </a:p>
          </p:txBody>
        </p:sp>
        <p:sp>
          <p:nvSpPr>
            <p:cNvPr id="16436" name="Legend1"/>
            <p:cNvSpPr>
              <a:spLocks noChangeArrowheads="1"/>
            </p:cNvSpPr>
            <p:nvPr/>
          </p:nvSpPr>
          <p:spPr bwMode="auto">
            <a:xfrm>
              <a:off x="5104" y="176"/>
              <a:ext cx="2357" cy="116"/>
            </a:xfrm>
            <a:prstGeom prst="rect">
              <a:avLst/>
            </a:prstGeom>
            <a:noFill/>
            <a:ln w="9525">
              <a:noFill/>
              <a:miter lim="800000"/>
              <a:headEnd/>
              <a:tailEnd/>
            </a:ln>
          </p:spPr>
          <p:txBody>
            <a:bodyPr wrap="none" lIns="0" tIns="0" rIns="0" bIns="0">
              <a:spAutoFit/>
            </a:bodyPr>
            <a:lstStyle/>
            <a:p>
              <a:pPr defTabSz="912459">
                <a:buClr>
                  <a:schemeClr val="tx2"/>
                </a:buClr>
              </a:pPr>
              <a:r>
                <a:rPr lang="en-GB" sz="1200" dirty="0"/>
                <a:t>Matching ’peer at top quartile threshold’ (+2% with cap)</a:t>
              </a:r>
              <a:endParaRPr lang="en-US" sz="1200" dirty="0"/>
            </a:p>
          </p:txBody>
        </p:sp>
        <p:sp>
          <p:nvSpPr>
            <p:cNvPr id="16437" name="Legend2"/>
            <p:cNvSpPr>
              <a:spLocks noChangeArrowheads="1"/>
            </p:cNvSpPr>
            <p:nvPr/>
          </p:nvSpPr>
          <p:spPr bwMode="auto">
            <a:xfrm>
              <a:off x="5104" y="344"/>
              <a:ext cx="2095" cy="116"/>
            </a:xfrm>
            <a:prstGeom prst="rect">
              <a:avLst/>
            </a:prstGeom>
            <a:noFill/>
            <a:ln w="9525">
              <a:noFill/>
              <a:miter lim="800000"/>
              <a:headEnd/>
              <a:tailEnd/>
            </a:ln>
          </p:spPr>
          <p:txBody>
            <a:bodyPr wrap="none" lIns="0" tIns="0" rIns="0" bIns="0">
              <a:spAutoFit/>
            </a:bodyPr>
            <a:lstStyle/>
            <a:p>
              <a:pPr defTabSz="912459">
                <a:buClr>
                  <a:schemeClr val="tx2"/>
                </a:buClr>
              </a:pPr>
              <a:r>
                <a:rPr lang="en-GB" sz="1200" dirty="0"/>
                <a:t>Matching ’average of top 3 peers’ (+2% with cap)</a:t>
              </a:r>
              <a:endParaRPr lang="en-US" sz="1200" dirty="0"/>
            </a:p>
          </p:txBody>
        </p:sp>
      </p:grpSp>
      <p:sp>
        <p:nvSpPr>
          <p:cNvPr id="16432" name="Rectangle 69"/>
          <p:cNvSpPr>
            <a:spLocks noChangeArrowheads="1"/>
          </p:cNvSpPr>
          <p:nvPr>
            <p:custDataLst>
              <p:tags r:id="rId46"/>
            </p:custDataLst>
          </p:nvPr>
        </p:nvSpPr>
        <p:spPr bwMode="gray">
          <a:xfrm>
            <a:off x="348273" y="5754955"/>
            <a:ext cx="1291012" cy="565251"/>
          </a:xfrm>
          <a:prstGeom prst="rect">
            <a:avLst/>
          </a:prstGeom>
          <a:noFill/>
          <a:ln w="9525">
            <a:noFill/>
            <a:miter lim="800000"/>
            <a:headEnd/>
            <a:tailEnd/>
          </a:ln>
        </p:spPr>
        <p:txBody>
          <a:bodyPr lIns="0" tIns="0" rIns="0" bIns="0">
            <a:spAutoFit/>
          </a:bodyPr>
          <a:lstStyle/>
          <a:p>
            <a:pPr defTabSz="912459">
              <a:buClr>
                <a:schemeClr val="tx2"/>
              </a:buClr>
            </a:pPr>
            <a:r>
              <a:rPr lang="en-US" sz="1200" b="1" dirty="0">
                <a:solidFill>
                  <a:schemeClr val="tx2"/>
                </a:solidFill>
              </a:rPr>
              <a:t>Underlying net surplus</a:t>
            </a:r>
          </a:p>
          <a:p>
            <a:pPr defTabSz="912459">
              <a:buClr>
                <a:schemeClr val="tx2"/>
              </a:buClr>
            </a:pPr>
            <a:r>
              <a:rPr lang="en-US" sz="1200" dirty="0">
                <a:solidFill>
                  <a:srgbClr val="808080"/>
                </a:solidFill>
              </a:rPr>
              <a:t>% of income</a:t>
            </a:r>
          </a:p>
        </p:txBody>
      </p:sp>
      <p:sp>
        <p:nvSpPr>
          <p:cNvPr id="16433" name="Rectangle 70"/>
          <p:cNvSpPr>
            <a:spLocks noChangeArrowheads="1"/>
          </p:cNvSpPr>
          <p:nvPr>
            <p:custDataLst>
              <p:tags r:id="rId47"/>
            </p:custDataLst>
          </p:nvPr>
        </p:nvSpPr>
        <p:spPr bwMode="gray">
          <a:xfrm>
            <a:off x="348278" y="5094099"/>
            <a:ext cx="962185" cy="565251"/>
          </a:xfrm>
          <a:prstGeom prst="rect">
            <a:avLst/>
          </a:prstGeom>
          <a:noFill/>
          <a:ln w="9525">
            <a:noFill/>
            <a:miter lim="800000"/>
            <a:headEnd/>
            <a:tailEnd/>
          </a:ln>
        </p:spPr>
        <p:txBody>
          <a:bodyPr lIns="0" tIns="0" rIns="0" bIns="0">
            <a:spAutoFit/>
          </a:bodyPr>
          <a:lstStyle/>
          <a:p>
            <a:pPr defTabSz="912459">
              <a:buClr>
                <a:schemeClr val="tx2"/>
              </a:buClr>
            </a:pPr>
            <a:r>
              <a:rPr lang="en-US" sz="1200" b="1" dirty="0">
                <a:solidFill>
                  <a:schemeClr val="tx2"/>
                </a:solidFill>
              </a:rPr>
              <a:t>Underlying EBITDA</a:t>
            </a:r>
          </a:p>
          <a:p>
            <a:pPr defTabSz="912459">
              <a:buClr>
                <a:schemeClr val="tx2"/>
              </a:buClr>
            </a:pPr>
            <a:r>
              <a:rPr lang="en-US" sz="1200" dirty="0">
                <a:solidFill>
                  <a:srgbClr val="808080"/>
                </a:solidFill>
              </a:rPr>
              <a:t>% of income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Slide Number Placeholder 2"/>
          <p:cNvSpPr txBox="1">
            <a:spLocks noGrp="1"/>
          </p:cNvSpPr>
          <p:nvPr>
            <p:custDataLst>
              <p:tags r:id="rId2"/>
            </p:custDataLst>
          </p:nvPr>
        </p:nvSpPr>
        <p:spPr bwMode="auto">
          <a:xfrm>
            <a:off x="8719602" y="6566446"/>
            <a:ext cx="199240" cy="155496"/>
          </a:xfrm>
          <a:prstGeom prst="rect">
            <a:avLst/>
          </a:prstGeom>
          <a:noFill/>
          <a:ln w="9525">
            <a:noFill/>
            <a:miter lim="800000"/>
            <a:headEnd/>
            <a:tailEnd/>
          </a:ln>
        </p:spPr>
        <p:txBody>
          <a:bodyPr wrap="none" lIns="0" tIns="0" rIns="0" bIns="0"/>
          <a:lstStyle/>
          <a:p>
            <a:fld id="{13A9229A-22B1-412E-AD4D-09E7DF4D11AC}" type="slidenum">
              <a:rPr lang="en-US" sz="1000">
                <a:solidFill>
                  <a:srgbClr val="000000"/>
                </a:solidFill>
              </a:rPr>
              <a:pPr/>
              <a:t>12</a:t>
            </a:fld>
            <a:r>
              <a:rPr lang="en-US" sz="1000" dirty="0">
                <a:solidFill>
                  <a:srgbClr val="000000"/>
                </a:solidFill>
              </a:rPr>
              <a:t> </a:t>
            </a:r>
          </a:p>
        </p:txBody>
      </p:sp>
      <p:graphicFrame>
        <p:nvGraphicFramePr>
          <p:cNvPr id="15362" name="Object 2" hidden="1"/>
          <p:cNvGraphicFramePr>
            <a:graphicFrameLocks noChangeAspect="1"/>
          </p:cNvGraphicFramePr>
          <p:nvPr/>
        </p:nvGraphicFramePr>
        <p:xfrm>
          <a:off x="0" y="0"/>
          <a:ext cx="161984" cy="161974"/>
        </p:xfrm>
        <a:graphic>
          <a:graphicData uri="http://schemas.openxmlformats.org/presentationml/2006/ole">
            <p:oleObj spid="_x0000_s48130" name="think-cell Slide" r:id="rId55" imgW="360" imgH="360" progId="">
              <p:embed/>
            </p:oleObj>
          </a:graphicData>
        </a:graphic>
      </p:graphicFrame>
      <p:sp>
        <p:nvSpPr>
          <p:cNvPr id="15368" name="Rectangle 3" hidden="1"/>
          <p:cNvSpPr>
            <a:spLocks noChangeArrowheads="1"/>
          </p:cNvSpPr>
          <p:nvPr>
            <p:custDataLst>
              <p:tags r:id="rId3"/>
            </p:custDataLst>
          </p:nvPr>
        </p:nvSpPr>
        <p:spPr bwMode="gray">
          <a:xfrm>
            <a:off x="0" y="0"/>
            <a:ext cx="161984" cy="161974"/>
          </a:xfrm>
          <a:prstGeom prst="rect">
            <a:avLst/>
          </a:prstGeom>
          <a:solidFill>
            <a:schemeClr val="accent1"/>
          </a:solidFill>
          <a:ln w="9525">
            <a:solidFill>
              <a:schemeClr val="tx1"/>
            </a:solidFill>
            <a:miter lim="800000"/>
            <a:headEnd/>
            <a:tailEnd/>
          </a:ln>
        </p:spPr>
        <p:txBody>
          <a:bodyPr wrap="none" lIns="0" tIns="0" rIns="0" bIns="0" anchor="ctr"/>
          <a:lstStyle/>
          <a:p>
            <a:pPr algn="ctr"/>
            <a:endParaRPr lang="en-GB" sz="1200" dirty="0">
              <a:cs typeface="Arial" charset="0"/>
            </a:endParaRPr>
          </a:p>
        </p:txBody>
      </p:sp>
      <p:sp>
        <p:nvSpPr>
          <p:cNvPr id="15369" name="Rectangle 4"/>
          <p:cNvSpPr>
            <a:spLocks noChangeArrowheads="1"/>
          </p:cNvSpPr>
          <p:nvPr>
            <p:custDataLst>
              <p:tags r:id="rId4"/>
            </p:custDataLst>
          </p:nvPr>
        </p:nvSpPr>
        <p:spPr bwMode="gray">
          <a:xfrm>
            <a:off x="212211" y="4846289"/>
            <a:ext cx="8685585" cy="736984"/>
          </a:xfrm>
          <a:prstGeom prst="rect">
            <a:avLst/>
          </a:prstGeom>
          <a:solidFill>
            <a:srgbClr val="EAEAEA"/>
          </a:solidFill>
          <a:ln w="9525">
            <a:noFill/>
            <a:miter lim="800000"/>
            <a:headEnd/>
            <a:tailEnd/>
          </a:ln>
        </p:spPr>
        <p:txBody>
          <a:bodyPr wrap="none" lIns="93186" tIns="46594" rIns="93186" bIns="46594" anchor="ctr"/>
          <a:lstStyle/>
          <a:p>
            <a:endParaRPr lang="en-GB"/>
          </a:p>
        </p:txBody>
      </p:sp>
      <p:sp>
        <p:nvSpPr>
          <p:cNvPr id="15370" name="Rectangle 5"/>
          <p:cNvSpPr>
            <a:spLocks noChangeArrowheads="1"/>
          </p:cNvSpPr>
          <p:nvPr>
            <p:custDataLst>
              <p:tags r:id="rId5"/>
            </p:custDataLst>
          </p:nvPr>
        </p:nvSpPr>
        <p:spPr bwMode="gray">
          <a:xfrm>
            <a:off x="212211" y="3318858"/>
            <a:ext cx="8685585" cy="736983"/>
          </a:xfrm>
          <a:prstGeom prst="rect">
            <a:avLst/>
          </a:prstGeom>
          <a:solidFill>
            <a:srgbClr val="EAEAEA"/>
          </a:solidFill>
          <a:ln w="9525">
            <a:noFill/>
            <a:miter lim="800000"/>
            <a:headEnd/>
            <a:tailEnd/>
          </a:ln>
        </p:spPr>
        <p:txBody>
          <a:bodyPr wrap="none" lIns="93186" tIns="46594" rIns="93186" bIns="46594" anchor="ctr"/>
          <a:lstStyle/>
          <a:p>
            <a:endParaRPr lang="en-GB"/>
          </a:p>
        </p:txBody>
      </p:sp>
      <p:graphicFrame>
        <p:nvGraphicFramePr>
          <p:cNvPr id="15363" name="Object 6"/>
          <p:cNvGraphicFramePr>
            <a:graphicFrameLocks/>
          </p:cNvGraphicFramePr>
          <p:nvPr/>
        </p:nvGraphicFramePr>
        <p:xfrm>
          <a:off x="1742960" y="1660239"/>
          <a:ext cx="1409261" cy="4050982"/>
        </p:xfrm>
        <a:graphic>
          <a:graphicData uri="http://schemas.openxmlformats.org/presentationml/2006/ole">
            <p:oleObj spid="_x0000_s48131" name="Chart" r:id="rId56" imgW="1381125" imgH="3971747" progId="MSGraph.Chart.8">
              <p:embed followColorScheme="full"/>
            </p:oleObj>
          </a:graphicData>
        </a:graphic>
      </p:graphicFrame>
      <p:sp>
        <p:nvSpPr>
          <p:cNvPr id="15371" name="Rectangle 7"/>
          <p:cNvSpPr>
            <a:spLocks noChangeArrowheads="1"/>
          </p:cNvSpPr>
          <p:nvPr>
            <p:custDataLst>
              <p:tags r:id="rId6"/>
            </p:custDataLst>
          </p:nvPr>
        </p:nvSpPr>
        <p:spPr bwMode="gray">
          <a:xfrm>
            <a:off x="278613" y="4938615"/>
            <a:ext cx="1265096" cy="558811"/>
          </a:xfrm>
          <a:prstGeom prst="rect">
            <a:avLst/>
          </a:prstGeom>
          <a:noFill/>
          <a:ln w="9525">
            <a:noFill/>
            <a:miter lim="800000"/>
            <a:headEnd/>
            <a:tailEnd/>
          </a:ln>
        </p:spPr>
        <p:txBody>
          <a:bodyPr wrap="none" lIns="0" tIns="0" rIns="0" bIns="0" anchor="ctr"/>
          <a:lstStyle/>
          <a:p>
            <a:pPr defTabSz="912459">
              <a:buClr>
                <a:schemeClr val="tx2"/>
              </a:buClr>
            </a:pPr>
            <a:fld id="{38FAA6BB-042E-42BC-8F9B-D5A1297D0F57}" type="datetime'Ma''tchi''ng ’averag''e&#10;of top'' 3 peers’&#10;(''+2% wi''th cap)'">
              <a:rPr lang="en-US" sz="1200">
                <a:cs typeface="Arial" charset="0"/>
              </a:rPr>
              <a:pPr defTabSz="912459">
                <a:buClr>
                  <a:schemeClr val="tx2"/>
                </a:buClr>
              </a:pPr>
              <a:t>Matching ’average
of top 3 peers’
(+2% with cap)</a:t>
            </a:fld>
            <a:endParaRPr lang="en-US" sz="1200" dirty="0">
              <a:cs typeface="Arial" charset="0"/>
            </a:endParaRPr>
          </a:p>
        </p:txBody>
      </p:sp>
      <p:sp>
        <p:nvSpPr>
          <p:cNvPr id="15372" name="Rectangle 8"/>
          <p:cNvSpPr>
            <a:spLocks noChangeArrowheads="1"/>
          </p:cNvSpPr>
          <p:nvPr>
            <p:custDataLst>
              <p:tags r:id="rId7"/>
            </p:custDataLst>
          </p:nvPr>
        </p:nvSpPr>
        <p:spPr bwMode="gray">
          <a:xfrm>
            <a:off x="2740770" y="5124885"/>
            <a:ext cx="254315" cy="186271"/>
          </a:xfrm>
          <a:prstGeom prst="rect">
            <a:avLst/>
          </a:prstGeom>
          <a:noFill/>
          <a:ln w="9525">
            <a:noFill/>
            <a:miter lim="800000"/>
            <a:headEnd/>
            <a:tailEnd/>
          </a:ln>
        </p:spPr>
        <p:txBody>
          <a:bodyPr wrap="none" lIns="19414" tIns="0" rIns="19414" bIns="0" anchor="ctr"/>
          <a:lstStyle/>
          <a:p>
            <a:pPr defTabSz="912459">
              <a:buClr>
                <a:schemeClr val="tx2"/>
              </a:buClr>
            </a:pPr>
            <a:fld id="{80E8A20B-42B9-4791-9A01-D661D7673B5C}" type="datetime'''''''''''''''''''''''''''''''''''''''''''''''''5.''''4'''''''">
              <a:rPr lang="en-US" sz="1200">
                <a:cs typeface="Arial" charset="0"/>
              </a:rPr>
              <a:pPr defTabSz="912459">
                <a:buClr>
                  <a:schemeClr val="tx2"/>
                </a:buClr>
              </a:pPr>
              <a:t>5.4</a:t>
            </a:fld>
            <a:endParaRPr lang="en-US" sz="1200" dirty="0">
              <a:cs typeface="Arial" charset="0"/>
            </a:endParaRPr>
          </a:p>
        </p:txBody>
      </p:sp>
      <p:sp>
        <p:nvSpPr>
          <p:cNvPr id="15373" name="Rectangle 9"/>
          <p:cNvSpPr>
            <a:spLocks noChangeArrowheads="1"/>
          </p:cNvSpPr>
          <p:nvPr>
            <p:custDataLst>
              <p:tags r:id="rId8"/>
            </p:custDataLst>
          </p:nvPr>
        </p:nvSpPr>
        <p:spPr bwMode="gray">
          <a:xfrm>
            <a:off x="278613" y="4170856"/>
            <a:ext cx="1265096" cy="558811"/>
          </a:xfrm>
          <a:prstGeom prst="rect">
            <a:avLst/>
          </a:prstGeom>
          <a:noFill/>
          <a:ln w="9525">
            <a:noFill/>
            <a:miter lim="800000"/>
            <a:headEnd/>
            <a:tailEnd/>
          </a:ln>
        </p:spPr>
        <p:txBody>
          <a:bodyPr wrap="none" lIns="0" tIns="0" rIns="0" bIns="0" anchor="ctr"/>
          <a:lstStyle/>
          <a:p>
            <a:pPr defTabSz="912459">
              <a:buClr>
                <a:schemeClr val="tx2"/>
              </a:buClr>
            </a:pPr>
            <a:fld id="{B19E4D9B-8304-45CB-8157-7C1106316EBC}" type="datetime'Matching ''’a''''verage&#10;of top 3'' peers’&#10;(''+2% no cap)'''''">
              <a:rPr lang="en-US" sz="1200">
                <a:cs typeface="Arial" charset="0"/>
              </a:rPr>
              <a:pPr defTabSz="912459">
                <a:buClr>
                  <a:schemeClr val="tx2"/>
                </a:buClr>
              </a:pPr>
              <a:t>Matching ’average
of top 3 peers’
(+2% no cap)</a:t>
            </a:fld>
            <a:endParaRPr lang="en-US" sz="1200" dirty="0">
              <a:cs typeface="Arial" charset="0"/>
            </a:endParaRPr>
          </a:p>
        </p:txBody>
      </p:sp>
      <p:sp>
        <p:nvSpPr>
          <p:cNvPr id="15374" name="Rectangle 10"/>
          <p:cNvSpPr>
            <a:spLocks noChangeArrowheads="1"/>
          </p:cNvSpPr>
          <p:nvPr>
            <p:custDataLst>
              <p:tags r:id="rId9"/>
            </p:custDataLst>
          </p:nvPr>
        </p:nvSpPr>
        <p:spPr bwMode="gray">
          <a:xfrm>
            <a:off x="2769927" y="4357126"/>
            <a:ext cx="254315" cy="186271"/>
          </a:xfrm>
          <a:prstGeom prst="rect">
            <a:avLst/>
          </a:prstGeom>
          <a:noFill/>
          <a:ln w="9525">
            <a:noFill/>
            <a:miter lim="800000"/>
            <a:headEnd/>
            <a:tailEnd/>
          </a:ln>
        </p:spPr>
        <p:txBody>
          <a:bodyPr wrap="none" lIns="19414" tIns="0" rIns="19414" bIns="0" anchor="ctr"/>
          <a:lstStyle/>
          <a:p>
            <a:pPr defTabSz="912459">
              <a:buClr>
                <a:schemeClr val="tx2"/>
              </a:buClr>
            </a:pPr>
            <a:fld id="{F612A6C8-F86C-4227-AA5B-3AC014682F5E}" type="datetime'''''''''5.''6'''''''''''''''''''''''''">
              <a:rPr lang="en-US" sz="1200">
                <a:cs typeface="Arial" charset="0"/>
              </a:rPr>
              <a:pPr defTabSz="912459">
                <a:buClr>
                  <a:schemeClr val="tx2"/>
                </a:buClr>
              </a:pPr>
              <a:t>5.6</a:t>
            </a:fld>
            <a:endParaRPr lang="en-US" sz="1200" dirty="0">
              <a:cs typeface="Arial" charset="0"/>
            </a:endParaRPr>
          </a:p>
        </p:txBody>
      </p:sp>
      <p:sp>
        <p:nvSpPr>
          <p:cNvPr id="15375" name="Rectangle 11"/>
          <p:cNvSpPr>
            <a:spLocks noChangeArrowheads="1"/>
          </p:cNvSpPr>
          <p:nvPr>
            <p:custDataLst>
              <p:tags r:id="rId10"/>
            </p:custDataLst>
          </p:nvPr>
        </p:nvSpPr>
        <p:spPr bwMode="gray">
          <a:xfrm>
            <a:off x="278613" y="3398236"/>
            <a:ext cx="1480534" cy="558813"/>
          </a:xfrm>
          <a:prstGeom prst="rect">
            <a:avLst/>
          </a:prstGeom>
          <a:noFill/>
          <a:ln w="9525">
            <a:noFill/>
            <a:miter lim="800000"/>
            <a:headEnd/>
            <a:tailEnd/>
          </a:ln>
        </p:spPr>
        <p:txBody>
          <a:bodyPr wrap="none" lIns="0" tIns="0" rIns="0" bIns="0" anchor="ctr"/>
          <a:lstStyle/>
          <a:p>
            <a:pPr defTabSz="912459">
              <a:buClr>
                <a:schemeClr val="tx2"/>
              </a:buClr>
            </a:pPr>
            <a:fld id="{0C1D532B-BCBA-4188-A871-ED9AE928EF92}" type="datetime'Matching ’peer at&#10;''top quartile threshold’&#10;(+2% with cap'')'">
              <a:rPr lang="en-US" sz="1200">
                <a:cs typeface="Arial" charset="0"/>
              </a:rPr>
              <a:pPr defTabSz="912459">
                <a:buClr>
                  <a:schemeClr val="tx2"/>
                </a:buClr>
              </a:pPr>
              <a:t>Matching ’peer at
top quartile threshold’
(+2% with cap)</a:t>
            </a:fld>
            <a:endParaRPr lang="en-US" sz="1200" dirty="0">
              <a:cs typeface="Arial" charset="0"/>
            </a:endParaRPr>
          </a:p>
        </p:txBody>
      </p:sp>
      <p:sp>
        <p:nvSpPr>
          <p:cNvPr id="15376" name="Rectangle 12"/>
          <p:cNvSpPr>
            <a:spLocks noChangeArrowheads="1"/>
          </p:cNvSpPr>
          <p:nvPr>
            <p:custDataLst>
              <p:tags r:id="rId11"/>
            </p:custDataLst>
          </p:nvPr>
        </p:nvSpPr>
        <p:spPr bwMode="gray">
          <a:xfrm>
            <a:off x="2429764" y="3584496"/>
            <a:ext cx="254315" cy="186270"/>
          </a:xfrm>
          <a:prstGeom prst="rect">
            <a:avLst/>
          </a:prstGeom>
          <a:noFill/>
          <a:ln w="9525">
            <a:noFill/>
            <a:miter lim="800000"/>
            <a:headEnd/>
            <a:tailEnd/>
          </a:ln>
        </p:spPr>
        <p:txBody>
          <a:bodyPr wrap="none" lIns="19414" tIns="0" rIns="19414" bIns="0" anchor="ctr"/>
          <a:lstStyle/>
          <a:p>
            <a:pPr defTabSz="912459">
              <a:buClr>
                <a:schemeClr val="tx2"/>
              </a:buClr>
            </a:pPr>
            <a:fld id="{4C9C9C02-02C5-4700-8CBC-B6CCD150E35D}" type="datetime'''3''''.''''''''''''''''''''''''''''''''4'''''''''''''''">
              <a:rPr lang="en-US" sz="1200">
                <a:cs typeface="Arial" charset="0"/>
              </a:rPr>
              <a:pPr defTabSz="912459">
                <a:buClr>
                  <a:schemeClr val="tx2"/>
                </a:buClr>
              </a:pPr>
              <a:t>3.4</a:t>
            </a:fld>
            <a:endParaRPr lang="en-US" sz="1200" dirty="0">
              <a:cs typeface="Arial" charset="0"/>
            </a:endParaRPr>
          </a:p>
        </p:txBody>
      </p:sp>
      <p:sp>
        <p:nvSpPr>
          <p:cNvPr id="15377" name="Rectangle 13"/>
          <p:cNvSpPr>
            <a:spLocks noChangeArrowheads="1"/>
          </p:cNvSpPr>
          <p:nvPr>
            <p:custDataLst>
              <p:tags r:id="rId12"/>
            </p:custDataLst>
          </p:nvPr>
        </p:nvSpPr>
        <p:spPr bwMode="gray">
          <a:xfrm>
            <a:off x="278613" y="2625619"/>
            <a:ext cx="1480534" cy="558811"/>
          </a:xfrm>
          <a:prstGeom prst="rect">
            <a:avLst/>
          </a:prstGeom>
          <a:noFill/>
          <a:ln w="9525">
            <a:noFill/>
            <a:miter lim="800000"/>
            <a:headEnd/>
            <a:tailEnd/>
          </a:ln>
        </p:spPr>
        <p:txBody>
          <a:bodyPr wrap="none" lIns="0" tIns="0" rIns="0" bIns="0" anchor="ctr"/>
          <a:lstStyle/>
          <a:p>
            <a:pPr defTabSz="912459">
              <a:buClr>
                <a:schemeClr val="tx2"/>
              </a:buClr>
            </a:pPr>
            <a:fld id="{A851AC77-A23E-4DFE-BCD0-17962B7D5B53}" type="datetime'Ma''tching'' ’peer at&#10;top quartile thr''eshold’&#10;(+2% no cap)'">
              <a:rPr lang="en-GB" sz="1200">
                <a:cs typeface="Arial" charset="0"/>
              </a:rPr>
              <a:pPr defTabSz="912459">
                <a:buClr>
                  <a:schemeClr val="tx2"/>
                </a:buClr>
              </a:pPr>
              <a:t>Matching ’peer at
top quartile threshold’
(+2% no cap)</a:t>
            </a:fld>
            <a:endParaRPr lang="en-GB" sz="1200" dirty="0">
              <a:cs typeface="Arial" charset="0"/>
            </a:endParaRPr>
          </a:p>
        </p:txBody>
      </p:sp>
      <p:sp>
        <p:nvSpPr>
          <p:cNvPr id="15378" name="Rectangle 14"/>
          <p:cNvSpPr>
            <a:spLocks noChangeArrowheads="1"/>
          </p:cNvSpPr>
          <p:nvPr>
            <p:custDataLst>
              <p:tags r:id="rId13"/>
            </p:custDataLst>
          </p:nvPr>
        </p:nvSpPr>
        <p:spPr bwMode="gray">
          <a:xfrm>
            <a:off x="2429764" y="2811889"/>
            <a:ext cx="254315" cy="186271"/>
          </a:xfrm>
          <a:prstGeom prst="rect">
            <a:avLst/>
          </a:prstGeom>
          <a:noFill/>
          <a:ln w="9525">
            <a:noFill/>
            <a:miter lim="800000"/>
            <a:headEnd/>
            <a:tailEnd/>
          </a:ln>
        </p:spPr>
        <p:txBody>
          <a:bodyPr wrap="none" lIns="19414" tIns="0" rIns="19414" bIns="0" anchor="ctr"/>
          <a:lstStyle/>
          <a:p>
            <a:pPr defTabSz="912459">
              <a:buClr>
                <a:schemeClr val="tx2"/>
              </a:buClr>
            </a:pPr>
            <a:fld id="{06A30FF2-222C-4273-A5CA-9925119DCD3D}" type="datetime'''3''''''''''''''''''''''''''''''.4'''''''''''''''''''''''''''">
              <a:rPr lang="en-US" sz="1200">
                <a:cs typeface="Arial" charset="0"/>
              </a:rPr>
              <a:pPr defTabSz="912459">
                <a:buClr>
                  <a:schemeClr val="tx2"/>
                </a:buClr>
              </a:pPr>
              <a:t>3.4</a:t>
            </a:fld>
            <a:endParaRPr lang="en-US" sz="1200" dirty="0">
              <a:cs typeface="Arial" charset="0"/>
            </a:endParaRPr>
          </a:p>
        </p:txBody>
      </p:sp>
      <p:sp>
        <p:nvSpPr>
          <p:cNvPr id="15379" name="Rectangle 15"/>
          <p:cNvSpPr>
            <a:spLocks noChangeArrowheads="1"/>
          </p:cNvSpPr>
          <p:nvPr>
            <p:custDataLst>
              <p:tags r:id="rId14"/>
            </p:custDataLst>
          </p:nvPr>
        </p:nvSpPr>
        <p:spPr bwMode="gray">
          <a:xfrm>
            <a:off x="278612" y="1857860"/>
            <a:ext cx="1516171" cy="558811"/>
          </a:xfrm>
          <a:prstGeom prst="rect">
            <a:avLst/>
          </a:prstGeom>
          <a:noFill/>
          <a:ln w="9525">
            <a:noFill/>
            <a:miter lim="800000"/>
            <a:headEnd/>
            <a:tailEnd/>
          </a:ln>
        </p:spPr>
        <p:txBody>
          <a:bodyPr wrap="none" lIns="0" tIns="0" rIns="0" bIns="0" anchor="ctr"/>
          <a:lstStyle/>
          <a:p>
            <a:pPr defTabSz="912459">
              <a:buClr>
                <a:schemeClr val="tx2"/>
              </a:buClr>
            </a:pPr>
            <a:fld id="{234A5A2B-1AA6-4BC0-A7B9-FB327D000C22}" type="datetime'Required saving''s&#10;t''o ac''hiev''e 1% surplus&#10;by 2''014''/15'">
              <a:rPr lang="en-GB" sz="1200">
                <a:cs typeface="Arial" charset="0"/>
              </a:rPr>
              <a:pPr defTabSz="912459">
                <a:buClr>
                  <a:schemeClr val="tx2"/>
                </a:buClr>
              </a:pPr>
              <a:t>Required savings
to achieve 1% surplus
by 2014/15</a:t>
            </a:fld>
            <a:endParaRPr lang="en-GB" sz="1200" dirty="0">
              <a:cs typeface="Arial" charset="0"/>
            </a:endParaRPr>
          </a:p>
        </p:txBody>
      </p:sp>
      <p:sp>
        <p:nvSpPr>
          <p:cNvPr id="15380" name="Rectangle 16"/>
          <p:cNvSpPr>
            <a:spLocks noChangeArrowheads="1"/>
          </p:cNvSpPr>
          <p:nvPr>
            <p:custDataLst>
              <p:tags r:id="rId15"/>
            </p:custDataLst>
          </p:nvPr>
        </p:nvSpPr>
        <p:spPr bwMode="gray">
          <a:xfrm>
            <a:off x="2944870" y="2044130"/>
            <a:ext cx="254315" cy="186271"/>
          </a:xfrm>
          <a:prstGeom prst="rect">
            <a:avLst/>
          </a:prstGeom>
          <a:noFill/>
          <a:ln w="9525">
            <a:noFill/>
            <a:miter lim="800000"/>
            <a:headEnd/>
            <a:tailEnd/>
          </a:ln>
        </p:spPr>
        <p:txBody>
          <a:bodyPr wrap="none" lIns="19414" tIns="0" rIns="19414" bIns="0" anchor="ctr"/>
          <a:lstStyle/>
          <a:p>
            <a:pPr defTabSz="912459">
              <a:buClr>
                <a:schemeClr val="tx2"/>
              </a:buClr>
            </a:pPr>
            <a:fld id="{3649B032-2F8A-49AE-A425-8DAB3A03DCE4}" type="datetime'''''''6''''.''8'''''''''''''''''''''''''''''''''''">
              <a:rPr lang="en-US" sz="1200">
                <a:cs typeface="Arial" charset="0"/>
              </a:rPr>
              <a:pPr defTabSz="912459">
                <a:buClr>
                  <a:schemeClr val="tx2"/>
                </a:buClr>
              </a:pPr>
              <a:t>6.8</a:t>
            </a:fld>
            <a:endParaRPr lang="en-US" sz="1200" dirty="0">
              <a:cs typeface="Arial" charset="0"/>
            </a:endParaRPr>
          </a:p>
        </p:txBody>
      </p:sp>
      <p:graphicFrame>
        <p:nvGraphicFramePr>
          <p:cNvPr id="15364" name="Object 17"/>
          <p:cNvGraphicFramePr>
            <a:graphicFrameLocks/>
          </p:cNvGraphicFramePr>
          <p:nvPr/>
        </p:nvGraphicFramePr>
        <p:xfrm>
          <a:off x="5552825" y="1694255"/>
          <a:ext cx="1409261" cy="4050983"/>
        </p:xfrm>
        <a:graphic>
          <a:graphicData uri="http://schemas.openxmlformats.org/presentationml/2006/ole">
            <p:oleObj spid="_x0000_s48132" name="Chart" r:id="rId57" imgW="1381125" imgH="3971747" progId="MSGraph.Chart.8">
              <p:embed followColorScheme="full"/>
            </p:oleObj>
          </a:graphicData>
        </a:graphic>
      </p:graphicFrame>
      <p:sp>
        <p:nvSpPr>
          <p:cNvPr id="15381" name="Rectangle 18"/>
          <p:cNvSpPr>
            <a:spLocks noChangeArrowheads="1"/>
          </p:cNvSpPr>
          <p:nvPr>
            <p:custDataLst>
              <p:tags r:id="rId16"/>
            </p:custDataLst>
          </p:nvPr>
        </p:nvSpPr>
        <p:spPr bwMode="gray">
          <a:xfrm>
            <a:off x="5939967" y="5158888"/>
            <a:ext cx="306149" cy="186270"/>
          </a:xfrm>
          <a:prstGeom prst="rect">
            <a:avLst/>
          </a:prstGeom>
          <a:noFill/>
          <a:ln w="9525">
            <a:noFill/>
            <a:miter lim="800000"/>
            <a:headEnd/>
            <a:tailEnd/>
          </a:ln>
        </p:spPr>
        <p:txBody>
          <a:bodyPr wrap="none" lIns="19414" tIns="0" rIns="19414" bIns="0" anchor="ctr"/>
          <a:lstStyle/>
          <a:p>
            <a:pPr algn="r" defTabSz="912459">
              <a:buClr>
                <a:schemeClr val="tx2"/>
              </a:buClr>
            </a:pPr>
            <a:fld id="{44F67720-393A-4ABD-A2EE-F388CB23AF8B}" type="datetime'''-''''''''''''''4''''''.''''''''''0'''''''">
              <a:rPr lang="en-US" sz="1200">
                <a:cs typeface="Arial" charset="0"/>
              </a:rPr>
              <a:pPr algn="r" defTabSz="912459">
                <a:buClr>
                  <a:schemeClr val="tx2"/>
                </a:buClr>
              </a:pPr>
              <a:t>-4.0</a:t>
            </a:fld>
            <a:endParaRPr lang="en-US" sz="1200" dirty="0">
              <a:cs typeface="Arial" charset="0"/>
            </a:endParaRPr>
          </a:p>
        </p:txBody>
      </p:sp>
      <p:sp>
        <p:nvSpPr>
          <p:cNvPr id="15382" name="Rectangle 19"/>
          <p:cNvSpPr>
            <a:spLocks noChangeArrowheads="1"/>
          </p:cNvSpPr>
          <p:nvPr>
            <p:custDataLst>
              <p:tags r:id="rId17"/>
            </p:custDataLst>
          </p:nvPr>
        </p:nvSpPr>
        <p:spPr bwMode="gray">
          <a:xfrm>
            <a:off x="5998282" y="4391129"/>
            <a:ext cx="306149" cy="186270"/>
          </a:xfrm>
          <a:prstGeom prst="rect">
            <a:avLst/>
          </a:prstGeom>
          <a:noFill/>
          <a:ln w="9525">
            <a:noFill/>
            <a:miter lim="800000"/>
            <a:headEnd/>
            <a:tailEnd/>
          </a:ln>
        </p:spPr>
        <p:txBody>
          <a:bodyPr wrap="none" lIns="19414" tIns="0" rIns="19414" bIns="0" anchor="ctr"/>
          <a:lstStyle/>
          <a:p>
            <a:pPr algn="r" defTabSz="912459">
              <a:buClr>
                <a:schemeClr val="tx2"/>
              </a:buClr>
            </a:pPr>
            <a:fld id="{B9825EF3-818D-4F79-8AE7-05EBB3A0195F}" type="datetime'''''''''''''''-''''''''3.''''''2'''">
              <a:rPr lang="en-US" sz="1200">
                <a:cs typeface="Arial" charset="0"/>
              </a:rPr>
              <a:pPr algn="r" defTabSz="912459">
                <a:buClr>
                  <a:schemeClr val="tx2"/>
                </a:buClr>
              </a:pPr>
              <a:t>-3.2</a:t>
            </a:fld>
            <a:endParaRPr lang="en-US" sz="1200" dirty="0">
              <a:cs typeface="Arial" charset="0"/>
            </a:endParaRPr>
          </a:p>
        </p:txBody>
      </p:sp>
      <p:sp>
        <p:nvSpPr>
          <p:cNvPr id="15383" name="Rectangle 20"/>
          <p:cNvSpPr>
            <a:spLocks noChangeArrowheads="1"/>
          </p:cNvSpPr>
          <p:nvPr>
            <p:custDataLst>
              <p:tags r:id="rId18"/>
            </p:custDataLst>
          </p:nvPr>
        </p:nvSpPr>
        <p:spPr bwMode="gray">
          <a:xfrm>
            <a:off x="5232097" y="3618522"/>
            <a:ext cx="392001" cy="186271"/>
          </a:xfrm>
          <a:prstGeom prst="rect">
            <a:avLst/>
          </a:prstGeom>
          <a:noFill/>
          <a:ln w="9525">
            <a:noFill/>
            <a:miter lim="800000"/>
            <a:headEnd/>
            <a:tailEnd/>
          </a:ln>
        </p:spPr>
        <p:txBody>
          <a:bodyPr wrap="none" lIns="19414" tIns="0" rIns="19414" bIns="0" anchor="ctr"/>
          <a:lstStyle/>
          <a:p>
            <a:pPr algn="r" defTabSz="912459">
              <a:buClr>
                <a:schemeClr val="tx2"/>
              </a:buClr>
            </a:pPr>
            <a:fld id="{A7882517-589F-4263-939B-7F843288CE86}" type="datetime'''''''-1''''''''''''''''''''''''''''1''''''.''''''8'''''''">
              <a:rPr lang="en-US" sz="1200">
                <a:cs typeface="Arial" charset="0"/>
              </a:rPr>
              <a:pPr algn="r" defTabSz="912459">
                <a:buClr>
                  <a:schemeClr val="tx2"/>
                </a:buClr>
              </a:pPr>
              <a:t>-11.8</a:t>
            </a:fld>
            <a:endParaRPr lang="en-US" sz="1200" dirty="0">
              <a:cs typeface="Arial" charset="0"/>
            </a:endParaRPr>
          </a:p>
        </p:txBody>
      </p:sp>
      <p:sp>
        <p:nvSpPr>
          <p:cNvPr id="15384" name="Rectangle 21"/>
          <p:cNvSpPr>
            <a:spLocks noChangeArrowheads="1"/>
          </p:cNvSpPr>
          <p:nvPr>
            <p:custDataLst>
              <p:tags r:id="rId19"/>
            </p:custDataLst>
          </p:nvPr>
        </p:nvSpPr>
        <p:spPr bwMode="gray">
          <a:xfrm>
            <a:off x="5232097" y="2845892"/>
            <a:ext cx="392001" cy="186270"/>
          </a:xfrm>
          <a:prstGeom prst="rect">
            <a:avLst/>
          </a:prstGeom>
          <a:noFill/>
          <a:ln w="9525">
            <a:noFill/>
            <a:miter lim="800000"/>
            <a:headEnd/>
            <a:tailEnd/>
          </a:ln>
        </p:spPr>
        <p:txBody>
          <a:bodyPr wrap="none" lIns="19414" tIns="0" rIns="19414" bIns="0" anchor="ctr"/>
          <a:lstStyle/>
          <a:p>
            <a:pPr algn="r" defTabSz="912459">
              <a:buClr>
                <a:schemeClr val="tx2"/>
              </a:buClr>
            </a:pPr>
            <a:fld id="{755E7B52-11E2-43FF-BE16-9B0AF6819895}" type="datetime'''''''''''-''''1''''''1''''.''''''''''''''''''''8'''''">
              <a:rPr lang="en-US" sz="1200">
                <a:cs typeface="Arial" charset="0"/>
              </a:rPr>
              <a:pPr algn="r" defTabSz="912459">
                <a:buClr>
                  <a:schemeClr val="tx2"/>
                </a:buClr>
              </a:pPr>
              <a:t>-11.8</a:t>
            </a:fld>
            <a:endParaRPr lang="en-US" sz="1200" dirty="0">
              <a:cs typeface="Arial" charset="0"/>
            </a:endParaRPr>
          </a:p>
        </p:txBody>
      </p:sp>
      <p:sp>
        <p:nvSpPr>
          <p:cNvPr id="15385" name="Rectangle 22"/>
          <p:cNvSpPr>
            <a:spLocks noChangeArrowheads="1"/>
          </p:cNvSpPr>
          <p:nvPr>
            <p:custDataLst>
              <p:tags r:id="rId20"/>
            </p:custDataLst>
          </p:nvPr>
        </p:nvSpPr>
        <p:spPr bwMode="gray">
          <a:xfrm>
            <a:off x="6696432" y="2078133"/>
            <a:ext cx="254315" cy="186270"/>
          </a:xfrm>
          <a:prstGeom prst="rect">
            <a:avLst/>
          </a:prstGeom>
          <a:noFill/>
          <a:ln w="9525">
            <a:noFill/>
            <a:miter lim="800000"/>
            <a:headEnd/>
            <a:tailEnd/>
          </a:ln>
        </p:spPr>
        <p:txBody>
          <a:bodyPr wrap="none" lIns="19414" tIns="0" rIns="19414" bIns="0" anchor="ctr"/>
          <a:lstStyle/>
          <a:p>
            <a:pPr defTabSz="912459">
              <a:buClr>
                <a:schemeClr val="tx2"/>
              </a:buClr>
            </a:pPr>
            <a:fld id="{F54A1A2B-1DEE-478E-9DE1-51CDC90F2FE2}" type="datetime'1''''''''''''''''''''''''''''''''''.0'''''''''''''''''''''''">
              <a:rPr lang="en-US" sz="1200">
                <a:cs typeface="Arial" charset="0"/>
              </a:rPr>
              <a:pPr defTabSz="912459">
                <a:buClr>
                  <a:schemeClr val="tx2"/>
                </a:buClr>
              </a:pPr>
              <a:t>1.0</a:t>
            </a:fld>
            <a:endParaRPr lang="en-US" sz="1200" dirty="0">
              <a:cs typeface="Arial" charset="0"/>
            </a:endParaRPr>
          </a:p>
        </p:txBody>
      </p:sp>
      <p:graphicFrame>
        <p:nvGraphicFramePr>
          <p:cNvPr id="15365" name="Object 23"/>
          <p:cNvGraphicFramePr>
            <a:graphicFrameLocks/>
          </p:cNvGraphicFramePr>
          <p:nvPr/>
        </p:nvGraphicFramePr>
        <p:xfrm>
          <a:off x="7292534" y="1660239"/>
          <a:ext cx="1409261" cy="4050982"/>
        </p:xfrm>
        <a:graphic>
          <a:graphicData uri="http://schemas.openxmlformats.org/presentationml/2006/ole">
            <p:oleObj spid="_x0000_s48133" name="Chart" r:id="rId58" imgW="1381125" imgH="3971747" progId="MSGraph.Chart.8">
              <p:embed followColorScheme="full"/>
            </p:oleObj>
          </a:graphicData>
        </a:graphic>
      </p:graphicFrame>
      <p:sp>
        <p:nvSpPr>
          <p:cNvPr id="15386" name="Rectangle 24"/>
          <p:cNvSpPr>
            <a:spLocks noChangeArrowheads="1"/>
          </p:cNvSpPr>
          <p:nvPr>
            <p:custDataLst>
              <p:tags r:id="rId21"/>
            </p:custDataLst>
          </p:nvPr>
        </p:nvSpPr>
        <p:spPr bwMode="gray">
          <a:xfrm>
            <a:off x="7679676" y="5124885"/>
            <a:ext cx="306149" cy="186271"/>
          </a:xfrm>
          <a:prstGeom prst="rect">
            <a:avLst/>
          </a:prstGeom>
          <a:noFill/>
          <a:ln w="9525">
            <a:noFill/>
            <a:miter lim="800000"/>
            <a:headEnd/>
            <a:tailEnd/>
          </a:ln>
        </p:spPr>
        <p:txBody>
          <a:bodyPr wrap="none" lIns="19414" tIns="0" rIns="19414" bIns="0" anchor="ctr"/>
          <a:lstStyle/>
          <a:p>
            <a:pPr algn="r" defTabSz="912459">
              <a:buClr>
                <a:schemeClr val="tx2"/>
              </a:buClr>
            </a:pPr>
            <a:fld id="{0504ACF7-7FC0-4679-A4D9-FE24C7103850}" type="datetime'''-9''''''''.''''''''''''''''''''4'''''''''">
              <a:rPr lang="en-US" sz="1200">
                <a:cs typeface="Arial" charset="0"/>
              </a:rPr>
              <a:pPr algn="r" defTabSz="912459">
                <a:buClr>
                  <a:schemeClr val="tx2"/>
                </a:buClr>
              </a:pPr>
              <a:t>-9.4</a:t>
            </a:fld>
            <a:endParaRPr lang="en-US" sz="1200" dirty="0">
              <a:cs typeface="Arial" charset="0"/>
            </a:endParaRPr>
          </a:p>
        </p:txBody>
      </p:sp>
      <p:sp>
        <p:nvSpPr>
          <p:cNvPr id="15387" name="Rectangle 25"/>
          <p:cNvSpPr>
            <a:spLocks noChangeArrowheads="1"/>
          </p:cNvSpPr>
          <p:nvPr>
            <p:custDataLst>
              <p:tags r:id="rId22"/>
            </p:custDataLst>
          </p:nvPr>
        </p:nvSpPr>
        <p:spPr bwMode="gray">
          <a:xfrm>
            <a:off x="7737990" y="4357126"/>
            <a:ext cx="306149" cy="186271"/>
          </a:xfrm>
          <a:prstGeom prst="rect">
            <a:avLst/>
          </a:prstGeom>
          <a:noFill/>
          <a:ln w="9525">
            <a:noFill/>
            <a:miter lim="800000"/>
            <a:headEnd/>
            <a:tailEnd/>
          </a:ln>
        </p:spPr>
        <p:txBody>
          <a:bodyPr wrap="none" lIns="19414" tIns="0" rIns="19414" bIns="0" anchor="ctr"/>
          <a:lstStyle/>
          <a:p>
            <a:pPr algn="r" defTabSz="912459">
              <a:buClr>
                <a:schemeClr val="tx2"/>
              </a:buClr>
            </a:pPr>
            <a:fld id="{AD833000-C351-4C88-9145-F9179AA465B5}" type="datetime'''''''''''''''''-7''''''''''''''''''''''''.6'''''''">
              <a:rPr lang="en-US" sz="1200">
                <a:cs typeface="Arial" charset="0"/>
              </a:rPr>
              <a:pPr algn="r" defTabSz="912459">
                <a:buClr>
                  <a:schemeClr val="tx2"/>
                </a:buClr>
              </a:pPr>
              <a:t>-7.6</a:t>
            </a:fld>
            <a:endParaRPr lang="en-US" sz="1200" dirty="0">
              <a:cs typeface="Arial" charset="0"/>
            </a:endParaRPr>
          </a:p>
        </p:txBody>
      </p:sp>
      <p:sp>
        <p:nvSpPr>
          <p:cNvPr id="15388" name="Rectangle 26"/>
          <p:cNvSpPr>
            <a:spLocks noChangeArrowheads="1"/>
          </p:cNvSpPr>
          <p:nvPr>
            <p:custDataLst>
              <p:tags r:id="rId23"/>
            </p:custDataLst>
          </p:nvPr>
        </p:nvSpPr>
        <p:spPr bwMode="gray">
          <a:xfrm>
            <a:off x="6971805" y="3584496"/>
            <a:ext cx="392001" cy="186270"/>
          </a:xfrm>
          <a:prstGeom prst="rect">
            <a:avLst/>
          </a:prstGeom>
          <a:noFill/>
          <a:ln w="9525">
            <a:noFill/>
            <a:miter lim="800000"/>
            <a:headEnd/>
            <a:tailEnd/>
          </a:ln>
        </p:spPr>
        <p:txBody>
          <a:bodyPr wrap="none" lIns="19414" tIns="0" rIns="19414" bIns="0" anchor="ctr"/>
          <a:lstStyle/>
          <a:p>
            <a:pPr algn="r" defTabSz="912459">
              <a:buClr>
                <a:schemeClr val="tx2"/>
              </a:buClr>
            </a:pPr>
            <a:fld id="{DE9D4911-15C1-4BCC-8CAD-956884C9A6FE}" type="datetime'''''''-2''''7''.''''''''''9'''''''''''''''''''''''''''">
              <a:rPr lang="en-US" sz="1200">
                <a:cs typeface="Arial" charset="0"/>
              </a:rPr>
              <a:pPr algn="r" defTabSz="912459">
                <a:buClr>
                  <a:schemeClr val="tx2"/>
                </a:buClr>
              </a:pPr>
              <a:t>-27.9</a:t>
            </a:fld>
            <a:endParaRPr lang="en-US" sz="1200" dirty="0">
              <a:cs typeface="Arial" charset="0"/>
            </a:endParaRPr>
          </a:p>
        </p:txBody>
      </p:sp>
      <p:sp>
        <p:nvSpPr>
          <p:cNvPr id="15389" name="Rectangle 27"/>
          <p:cNvSpPr>
            <a:spLocks noChangeArrowheads="1"/>
          </p:cNvSpPr>
          <p:nvPr>
            <p:custDataLst>
              <p:tags r:id="rId24"/>
            </p:custDataLst>
          </p:nvPr>
        </p:nvSpPr>
        <p:spPr bwMode="gray">
          <a:xfrm>
            <a:off x="6971805" y="2811889"/>
            <a:ext cx="392001" cy="186271"/>
          </a:xfrm>
          <a:prstGeom prst="rect">
            <a:avLst/>
          </a:prstGeom>
          <a:noFill/>
          <a:ln w="9525">
            <a:noFill/>
            <a:miter lim="800000"/>
            <a:headEnd/>
            <a:tailEnd/>
          </a:ln>
        </p:spPr>
        <p:txBody>
          <a:bodyPr wrap="none" lIns="19414" tIns="0" rIns="19414" bIns="0" anchor="ctr"/>
          <a:lstStyle/>
          <a:p>
            <a:pPr algn="r" defTabSz="912459">
              <a:buClr>
                <a:schemeClr val="tx2"/>
              </a:buClr>
            </a:pPr>
            <a:fld id="{59618736-5580-4831-8EEE-E987B20C86B1}" type="datetime'''''-2''''''''7''''''''''''''''''''.9'''''''''''''">
              <a:rPr lang="en-US" sz="1200">
                <a:cs typeface="Arial" charset="0"/>
              </a:rPr>
              <a:pPr algn="r" defTabSz="912459">
                <a:buClr>
                  <a:schemeClr val="tx2"/>
                </a:buClr>
              </a:pPr>
              <a:t>-27.9</a:t>
            </a:fld>
            <a:endParaRPr lang="en-US" sz="1200" dirty="0">
              <a:cs typeface="Arial" charset="0"/>
            </a:endParaRPr>
          </a:p>
        </p:txBody>
      </p:sp>
      <p:sp>
        <p:nvSpPr>
          <p:cNvPr id="15390" name="Rectangle 28"/>
          <p:cNvSpPr>
            <a:spLocks noChangeArrowheads="1"/>
          </p:cNvSpPr>
          <p:nvPr>
            <p:custDataLst>
              <p:tags r:id="rId25"/>
            </p:custDataLst>
          </p:nvPr>
        </p:nvSpPr>
        <p:spPr bwMode="gray">
          <a:xfrm>
            <a:off x="8436129" y="2044130"/>
            <a:ext cx="254315" cy="186271"/>
          </a:xfrm>
          <a:prstGeom prst="rect">
            <a:avLst/>
          </a:prstGeom>
          <a:noFill/>
          <a:ln w="9525">
            <a:noFill/>
            <a:miter lim="800000"/>
            <a:headEnd/>
            <a:tailEnd/>
          </a:ln>
        </p:spPr>
        <p:txBody>
          <a:bodyPr wrap="none" lIns="19414" tIns="0" rIns="19414" bIns="0" anchor="ctr"/>
          <a:lstStyle/>
          <a:p>
            <a:pPr defTabSz="912459">
              <a:buClr>
                <a:schemeClr val="tx2"/>
              </a:buClr>
            </a:pPr>
            <a:fld id="{14939572-F6B5-4BC2-90F4-13A69535CD63}" type="datetime'''''''''''''''''''''''''2''''.''4'''">
              <a:rPr lang="en-US" sz="1200">
                <a:cs typeface="Arial" charset="0"/>
              </a:rPr>
              <a:pPr defTabSz="912459">
                <a:buClr>
                  <a:schemeClr val="tx2"/>
                </a:buClr>
              </a:pPr>
              <a:t>2.4</a:t>
            </a:fld>
            <a:endParaRPr lang="en-US" sz="1200" dirty="0">
              <a:cs typeface="Arial" charset="0"/>
            </a:endParaRPr>
          </a:p>
        </p:txBody>
      </p:sp>
      <p:graphicFrame>
        <p:nvGraphicFramePr>
          <p:cNvPr id="15366" name="Object 29"/>
          <p:cNvGraphicFramePr>
            <a:graphicFrameLocks/>
          </p:cNvGraphicFramePr>
          <p:nvPr/>
        </p:nvGraphicFramePr>
        <p:xfrm>
          <a:off x="3544223" y="1660239"/>
          <a:ext cx="1409261" cy="4050982"/>
        </p:xfrm>
        <a:graphic>
          <a:graphicData uri="http://schemas.openxmlformats.org/presentationml/2006/ole">
            <p:oleObj spid="_x0000_s48134" name="Chart" r:id="rId59" imgW="1381125" imgH="3971747" progId="MSGraph.Chart.8">
              <p:embed followColorScheme="full"/>
            </p:oleObj>
          </a:graphicData>
        </a:graphic>
      </p:graphicFrame>
      <p:sp>
        <p:nvSpPr>
          <p:cNvPr id="15391" name="Rectangle 30"/>
          <p:cNvSpPr>
            <a:spLocks noChangeArrowheads="1"/>
          </p:cNvSpPr>
          <p:nvPr>
            <p:custDataLst>
              <p:tags r:id="rId26"/>
            </p:custDataLst>
          </p:nvPr>
        </p:nvSpPr>
        <p:spPr bwMode="gray">
          <a:xfrm>
            <a:off x="4561482" y="5124885"/>
            <a:ext cx="340167" cy="186271"/>
          </a:xfrm>
          <a:prstGeom prst="rect">
            <a:avLst/>
          </a:prstGeom>
          <a:noFill/>
          <a:ln w="9525">
            <a:noFill/>
            <a:miter lim="800000"/>
            <a:headEnd/>
            <a:tailEnd/>
          </a:ln>
        </p:spPr>
        <p:txBody>
          <a:bodyPr wrap="none" lIns="19414" tIns="0" rIns="19414" bIns="0" anchor="ctr"/>
          <a:lstStyle/>
          <a:p>
            <a:pPr defTabSz="912459">
              <a:buClr>
                <a:schemeClr val="tx2"/>
              </a:buClr>
            </a:pPr>
            <a:fld id="{49A17723-D8A2-4AEA-9515-0D48D219C709}" type="datetime'''''4''''''''9''''''''''''.''4'''''''''''''''''''''''">
              <a:rPr lang="en-US" sz="1200">
                <a:cs typeface="Arial" charset="0"/>
              </a:rPr>
              <a:pPr defTabSz="912459">
                <a:buClr>
                  <a:schemeClr val="tx2"/>
                </a:buClr>
              </a:pPr>
              <a:t>49.4</a:t>
            </a:fld>
            <a:endParaRPr lang="en-US" sz="1200" dirty="0">
              <a:cs typeface="Arial" charset="0"/>
            </a:endParaRPr>
          </a:p>
        </p:txBody>
      </p:sp>
      <p:sp>
        <p:nvSpPr>
          <p:cNvPr id="15392" name="Rectangle 31"/>
          <p:cNvSpPr>
            <a:spLocks noChangeArrowheads="1"/>
          </p:cNvSpPr>
          <p:nvPr>
            <p:custDataLst>
              <p:tags r:id="rId27"/>
            </p:custDataLst>
          </p:nvPr>
        </p:nvSpPr>
        <p:spPr bwMode="gray">
          <a:xfrm>
            <a:off x="4580920" y="4357126"/>
            <a:ext cx="340167" cy="186271"/>
          </a:xfrm>
          <a:prstGeom prst="rect">
            <a:avLst/>
          </a:prstGeom>
          <a:noFill/>
          <a:ln w="9525">
            <a:noFill/>
            <a:miter lim="800000"/>
            <a:headEnd/>
            <a:tailEnd/>
          </a:ln>
        </p:spPr>
        <p:txBody>
          <a:bodyPr wrap="none" lIns="19414" tIns="0" rIns="19414" bIns="0" anchor="ctr"/>
          <a:lstStyle/>
          <a:p>
            <a:pPr defTabSz="912459">
              <a:buClr>
                <a:schemeClr val="tx2"/>
              </a:buClr>
            </a:pPr>
            <a:fld id="{66079A47-44DF-46C6-9A3A-4C66004D5698}" type="datetime'''''''5''''''''''''''''1''''.1'''''''''''">
              <a:rPr lang="en-US" sz="1200">
                <a:cs typeface="Arial" charset="0"/>
              </a:rPr>
              <a:pPr defTabSz="912459">
                <a:buClr>
                  <a:schemeClr val="tx2"/>
                </a:buClr>
              </a:pPr>
              <a:t>51.1</a:t>
            </a:fld>
            <a:endParaRPr lang="en-US" sz="1200" dirty="0">
              <a:cs typeface="Arial" charset="0"/>
            </a:endParaRPr>
          </a:p>
        </p:txBody>
      </p:sp>
      <p:sp>
        <p:nvSpPr>
          <p:cNvPr id="15393" name="Rectangle 32"/>
          <p:cNvSpPr>
            <a:spLocks noChangeArrowheads="1"/>
          </p:cNvSpPr>
          <p:nvPr>
            <p:custDataLst>
              <p:tags r:id="rId28"/>
            </p:custDataLst>
          </p:nvPr>
        </p:nvSpPr>
        <p:spPr bwMode="gray">
          <a:xfrm>
            <a:off x="4260192" y="3584496"/>
            <a:ext cx="340167" cy="186270"/>
          </a:xfrm>
          <a:prstGeom prst="rect">
            <a:avLst/>
          </a:prstGeom>
          <a:noFill/>
          <a:ln w="9525">
            <a:noFill/>
            <a:miter lim="800000"/>
            <a:headEnd/>
            <a:tailEnd/>
          </a:ln>
        </p:spPr>
        <p:txBody>
          <a:bodyPr wrap="none" lIns="19414" tIns="0" rIns="19414" bIns="0" anchor="ctr"/>
          <a:lstStyle/>
          <a:p>
            <a:pPr defTabSz="912459">
              <a:buClr>
                <a:schemeClr val="tx2"/>
              </a:buClr>
            </a:pPr>
            <a:fld id="{C3F2A2A4-1A2A-4393-A8A1-B0D2AEDD91F2}" type="datetime'3''1''''''''''''''''''''''''''''''''.8'''''''''''''''''">
              <a:rPr lang="en-US" sz="1200">
                <a:cs typeface="Arial" charset="0"/>
              </a:rPr>
              <a:pPr defTabSz="912459">
                <a:buClr>
                  <a:schemeClr val="tx2"/>
                </a:buClr>
              </a:pPr>
              <a:t>31.8</a:t>
            </a:fld>
            <a:endParaRPr lang="en-US" sz="1200" dirty="0">
              <a:cs typeface="Arial" charset="0"/>
            </a:endParaRPr>
          </a:p>
        </p:txBody>
      </p:sp>
      <p:sp>
        <p:nvSpPr>
          <p:cNvPr id="15394" name="Rectangle 33"/>
          <p:cNvSpPr>
            <a:spLocks noChangeArrowheads="1"/>
          </p:cNvSpPr>
          <p:nvPr>
            <p:custDataLst>
              <p:tags r:id="rId29"/>
            </p:custDataLst>
          </p:nvPr>
        </p:nvSpPr>
        <p:spPr bwMode="gray">
          <a:xfrm>
            <a:off x="4260192" y="2811889"/>
            <a:ext cx="340167" cy="186271"/>
          </a:xfrm>
          <a:prstGeom prst="rect">
            <a:avLst/>
          </a:prstGeom>
          <a:noFill/>
          <a:ln w="9525">
            <a:noFill/>
            <a:miter lim="800000"/>
            <a:headEnd/>
            <a:tailEnd/>
          </a:ln>
        </p:spPr>
        <p:txBody>
          <a:bodyPr wrap="none" lIns="19414" tIns="0" rIns="19414" bIns="0" anchor="ctr"/>
          <a:lstStyle/>
          <a:p>
            <a:pPr defTabSz="912459">
              <a:buClr>
                <a:schemeClr val="tx2"/>
              </a:buClr>
            </a:pPr>
            <a:fld id="{F0B5A192-3C25-4C18-A7AF-9E6A4A7F0246}" type="datetime'''''''''''''''''''3''''''''''1''''''''''''.''''''''''8'''">
              <a:rPr lang="en-US" sz="1200">
                <a:cs typeface="Arial" charset="0"/>
              </a:rPr>
              <a:pPr defTabSz="912459">
                <a:buClr>
                  <a:schemeClr val="tx2"/>
                </a:buClr>
              </a:pPr>
              <a:t>31.8</a:t>
            </a:fld>
            <a:endParaRPr lang="en-US" sz="1200" dirty="0">
              <a:cs typeface="Arial" charset="0"/>
            </a:endParaRPr>
          </a:p>
        </p:txBody>
      </p:sp>
      <p:sp>
        <p:nvSpPr>
          <p:cNvPr id="15395" name="Rectangle 34"/>
          <p:cNvSpPr>
            <a:spLocks noChangeArrowheads="1"/>
          </p:cNvSpPr>
          <p:nvPr>
            <p:custDataLst>
              <p:tags r:id="rId30"/>
            </p:custDataLst>
          </p:nvPr>
        </p:nvSpPr>
        <p:spPr bwMode="gray">
          <a:xfrm>
            <a:off x="4746144" y="2044130"/>
            <a:ext cx="340167" cy="186271"/>
          </a:xfrm>
          <a:prstGeom prst="rect">
            <a:avLst/>
          </a:prstGeom>
          <a:noFill/>
          <a:ln w="9525">
            <a:noFill/>
            <a:miter lim="800000"/>
            <a:headEnd/>
            <a:tailEnd/>
          </a:ln>
        </p:spPr>
        <p:txBody>
          <a:bodyPr wrap="none" lIns="19414" tIns="0" rIns="19414" bIns="0" anchor="ctr"/>
          <a:lstStyle/>
          <a:p>
            <a:pPr defTabSz="912459">
              <a:buClr>
                <a:schemeClr val="tx2"/>
              </a:buClr>
            </a:pPr>
            <a:fld id="{D5EB6D8A-58DF-4AE3-B028-9B3F1BD36F03}" type="datetime'''''''''''''6''''0.''''''''6'''''''''''''''''''''''''''''">
              <a:rPr lang="en-US" sz="1200">
                <a:cs typeface="Arial" charset="0"/>
              </a:rPr>
              <a:pPr defTabSz="912459">
                <a:buClr>
                  <a:schemeClr val="tx2"/>
                </a:buClr>
              </a:pPr>
              <a:t>60.6</a:t>
            </a:fld>
            <a:endParaRPr lang="en-US" sz="1200" dirty="0">
              <a:cs typeface="Arial" charset="0"/>
            </a:endParaRPr>
          </a:p>
        </p:txBody>
      </p:sp>
      <p:sp>
        <p:nvSpPr>
          <p:cNvPr id="15396" name="Rectangle 35"/>
          <p:cNvSpPr>
            <a:spLocks noGrp="1" noChangeArrowheads="1"/>
          </p:cNvSpPr>
          <p:nvPr>
            <p:ph type="title" idx="4294967295"/>
            <p:custDataLst>
              <p:tags r:id="rId31"/>
            </p:custDataLst>
          </p:nvPr>
        </p:nvSpPr>
        <p:spPr bwMode="gray"/>
        <p:txBody>
          <a:bodyPr/>
          <a:lstStyle/>
          <a:p>
            <a:pPr eaLnBrk="1" hangingPunct="1"/>
            <a:r>
              <a:rPr lang="en-GB" smtClean="0"/>
              <a:t>Benchmark analysis on cost saving opportunities</a:t>
            </a:r>
          </a:p>
        </p:txBody>
      </p:sp>
      <p:sp>
        <p:nvSpPr>
          <p:cNvPr id="15397" name="McK 4. Footnote"/>
          <p:cNvSpPr txBox="1">
            <a:spLocks noChangeArrowheads="1"/>
          </p:cNvSpPr>
          <p:nvPr>
            <p:custDataLst>
              <p:tags r:id="rId32"/>
            </p:custDataLst>
          </p:nvPr>
        </p:nvSpPr>
        <p:spPr bwMode="gray">
          <a:xfrm>
            <a:off x="121489" y="5934757"/>
            <a:ext cx="8722840" cy="424373"/>
          </a:xfrm>
          <a:prstGeom prst="rect">
            <a:avLst/>
          </a:prstGeom>
          <a:noFill/>
          <a:ln w="9525" algn="ctr">
            <a:noFill/>
            <a:miter lim="800000"/>
            <a:headEnd/>
            <a:tailEnd/>
          </a:ln>
        </p:spPr>
        <p:txBody>
          <a:bodyPr lIns="0" tIns="0" rIns="0" bIns="0" anchor="b">
            <a:spAutoFit/>
          </a:bodyPr>
          <a:lstStyle/>
          <a:p>
            <a:pPr defTabSz="912459"/>
            <a:r>
              <a:rPr lang="en-US" sz="900" dirty="0"/>
              <a:t>NOTE: Benchmarks are based on current (2009/10) performance, so targets are increased 2%pt per annum to simulate the peer group continuing to improve over the period 2011/12 to 2014/15 (note that although benchmarks are based on 2009/10 performance, the 2%pt is not added for 2010/11 year because the baseline costs on which the savings are applied are 2010/11, so already includes the change for this year)</a:t>
            </a:r>
          </a:p>
        </p:txBody>
      </p:sp>
      <p:sp>
        <p:nvSpPr>
          <p:cNvPr id="15398" name="Rectangle 37"/>
          <p:cNvSpPr>
            <a:spLocks noChangeArrowheads="1"/>
          </p:cNvSpPr>
          <p:nvPr>
            <p:custDataLst>
              <p:tags r:id="rId33"/>
            </p:custDataLst>
          </p:nvPr>
        </p:nvSpPr>
        <p:spPr bwMode="gray">
          <a:xfrm>
            <a:off x="1866056" y="1065804"/>
            <a:ext cx="3226722" cy="186271"/>
          </a:xfrm>
          <a:prstGeom prst="rect">
            <a:avLst/>
          </a:prstGeom>
          <a:noFill/>
          <a:ln w="9525">
            <a:noFill/>
            <a:miter lim="800000"/>
            <a:headEnd/>
            <a:tailEnd/>
          </a:ln>
        </p:spPr>
        <p:txBody>
          <a:bodyPr lIns="0" tIns="0" rIns="0" bIns="0"/>
          <a:lstStyle/>
          <a:p>
            <a:pPr defTabSz="912459">
              <a:buClr>
                <a:schemeClr val="tx2"/>
              </a:buClr>
            </a:pPr>
            <a:r>
              <a:rPr lang="en-US" sz="1200" b="1" dirty="0">
                <a:solidFill>
                  <a:schemeClr val="tx2"/>
                </a:solidFill>
              </a:rPr>
              <a:t>Cost savings (2010/11 – 14/15)</a:t>
            </a:r>
            <a:endParaRPr lang="en-US" sz="1200" dirty="0">
              <a:solidFill>
                <a:schemeClr val="tx2"/>
              </a:solidFill>
            </a:endParaRPr>
          </a:p>
        </p:txBody>
      </p:sp>
      <p:sp>
        <p:nvSpPr>
          <p:cNvPr id="15399" name="Rectangle 38"/>
          <p:cNvSpPr>
            <a:spLocks noChangeArrowheads="1"/>
          </p:cNvSpPr>
          <p:nvPr>
            <p:custDataLst>
              <p:tags r:id="rId34"/>
            </p:custDataLst>
          </p:nvPr>
        </p:nvSpPr>
        <p:spPr bwMode="gray">
          <a:xfrm>
            <a:off x="5313087" y="1065793"/>
            <a:ext cx="3487517" cy="188417"/>
          </a:xfrm>
          <a:prstGeom prst="rect">
            <a:avLst/>
          </a:prstGeom>
          <a:noFill/>
          <a:ln w="9525">
            <a:noFill/>
            <a:miter lim="800000"/>
            <a:headEnd/>
            <a:tailEnd/>
          </a:ln>
        </p:spPr>
        <p:txBody>
          <a:bodyPr lIns="0" tIns="0" rIns="0" bIns="0">
            <a:spAutoFit/>
          </a:bodyPr>
          <a:lstStyle/>
          <a:p>
            <a:pPr defTabSz="912459">
              <a:buClr>
                <a:schemeClr val="tx2"/>
              </a:buClr>
            </a:pPr>
            <a:r>
              <a:rPr lang="en-US" sz="1200" b="1" dirty="0">
                <a:solidFill>
                  <a:schemeClr val="tx2"/>
                </a:solidFill>
              </a:rPr>
              <a:t>Forecast underlying net surplus (2014/15)</a:t>
            </a:r>
          </a:p>
        </p:txBody>
      </p:sp>
      <p:sp>
        <p:nvSpPr>
          <p:cNvPr id="15400" name="Rectangle 39"/>
          <p:cNvSpPr>
            <a:spLocks noChangeArrowheads="1"/>
          </p:cNvSpPr>
          <p:nvPr>
            <p:custDataLst>
              <p:tags r:id="rId35"/>
            </p:custDataLst>
          </p:nvPr>
        </p:nvSpPr>
        <p:spPr bwMode="gray">
          <a:xfrm>
            <a:off x="7036587" y="1394609"/>
            <a:ext cx="1503212" cy="188417"/>
          </a:xfrm>
          <a:prstGeom prst="rect">
            <a:avLst/>
          </a:prstGeom>
          <a:noFill/>
          <a:ln w="9525">
            <a:noFill/>
            <a:miter lim="800000"/>
            <a:headEnd/>
            <a:tailEnd/>
          </a:ln>
        </p:spPr>
        <p:txBody>
          <a:bodyPr lIns="0" tIns="0" rIns="0" bIns="0">
            <a:spAutoFit/>
          </a:bodyPr>
          <a:lstStyle/>
          <a:p>
            <a:pPr defTabSz="912459">
              <a:buClr>
                <a:schemeClr val="tx2"/>
              </a:buClr>
            </a:pPr>
            <a:r>
              <a:rPr lang="en-US" sz="1200" dirty="0">
                <a:solidFill>
                  <a:srgbClr val="808080"/>
                </a:solidFill>
              </a:rPr>
              <a:t>£m</a:t>
            </a:r>
          </a:p>
        </p:txBody>
      </p:sp>
      <p:sp>
        <p:nvSpPr>
          <p:cNvPr id="15401" name="Rectangle 40"/>
          <p:cNvSpPr>
            <a:spLocks noChangeArrowheads="1"/>
          </p:cNvSpPr>
          <p:nvPr>
            <p:custDataLst>
              <p:tags r:id="rId36"/>
            </p:custDataLst>
          </p:nvPr>
        </p:nvSpPr>
        <p:spPr bwMode="gray">
          <a:xfrm>
            <a:off x="5313077" y="1394609"/>
            <a:ext cx="1503212" cy="188417"/>
          </a:xfrm>
          <a:prstGeom prst="rect">
            <a:avLst/>
          </a:prstGeom>
          <a:noFill/>
          <a:ln w="9525">
            <a:noFill/>
            <a:miter lim="800000"/>
            <a:headEnd/>
            <a:tailEnd/>
          </a:ln>
        </p:spPr>
        <p:txBody>
          <a:bodyPr lIns="0" tIns="0" rIns="0" bIns="0">
            <a:spAutoFit/>
          </a:bodyPr>
          <a:lstStyle/>
          <a:p>
            <a:pPr defTabSz="912459">
              <a:buClr>
                <a:schemeClr val="tx2"/>
              </a:buClr>
            </a:pPr>
            <a:r>
              <a:rPr lang="en-US" sz="1200" dirty="0">
                <a:solidFill>
                  <a:srgbClr val="808080"/>
                </a:solidFill>
              </a:rPr>
              <a:t>%</a:t>
            </a:r>
            <a:endParaRPr lang="en-US" sz="1200" baseline="30000" dirty="0">
              <a:solidFill>
                <a:srgbClr val="808080"/>
              </a:solidFill>
            </a:endParaRPr>
          </a:p>
        </p:txBody>
      </p:sp>
      <p:sp>
        <p:nvSpPr>
          <p:cNvPr id="15402" name="Line 41"/>
          <p:cNvSpPr>
            <a:spLocks noChangeShapeType="1"/>
          </p:cNvSpPr>
          <p:nvPr>
            <p:custDataLst>
              <p:tags r:id="rId37"/>
            </p:custDataLst>
          </p:nvPr>
        </p:nvSpPr>
        <p:spPr bwMode="gray">
          <a:xfrm>
            <a:off x="7036587" y="1629463"/>
            <a:ext cx="1503212" cy="0"/>
          </a:xfrm>
          <a:prstGeom prst="line">
            <a:avLst/>
          </a:prstGeom>
          <a:noFill/>
          <a:ln w="19050">
            <a:solidFill>
              <a:schemeClr val="accent1"/>
            </a:solidFill>
            <a:round/>
            <a:headEnd/>
            <a:tailEnd/>
          </a:ln>
        </p:spPr>
        <p:txBody>
          <a:bodyPr lIns="93186" tIns="46594" rIns="93186" bIns="46594"/>
          <a:lstStyle/>
          <a:p>
            <a:endParaRPr lang="en-GB"/>
          </a:p>
        </p:txBody>
      </p:sp>
      <p:sp>
        <p:nvSpPr>
          <p:cNvPr id="15403" name="Line 42"/>
          <p:cNvSpPr>
            <a:spLocks noChangeShapeType="1"/>
          </p:cNvSpPr>
          <p:nvPr>
            <p:custDataLst>
              <p:tags r:id="rId38"/>
            </p:custDataLst>
          </p:nvPr>
        </p:nvSpPr>
        <p:spPr bwMode="gray">
          <a:xfrm>
            <a:off x="5313077" y="1629463"/>
            <a:ext cx="1503212" cy="0"/>
          </a:xfrm>
          <a:prstGeom prst="line">
            <a:avLst/>
          </a:prstGeom>
          <a:noFill/>
          <a:ln w="19050">
            <a:solidFill>
              <a:schemeClr val="accent1"/>
            </a:solidFill>
            <a:round/>
            <a:headEnd/>
            <a:tailEnd/>
          </a:ln>
        </p:spPr>
        <p:txBody>
          <a:bodyPr lIns="93186" tIns="46594" rIns="93186" bIns="46594"/>
          <a:lstStyle/>
          <a:p>
            <a:endParaRPr lang="en-GB"/>
          </a:p>
        </p:txBody>
      </p:sp>
      <p:sp>
        <p:nvSpPr>
          <p:cNvPr id="15404" name="Line 43"/>
          <p:cNvSpPr>
            <a:spLocks noChangeShapeType="1"/>
          </p:cNvSpPr>
          <p:nvPr>
            <p:custDataLst>
              <p:tags r:id="rId39"/>
            </p:custDataLst>
          </p:nvPr>
        </p:nvSpPr>
        <p:spPr bwMode="gray">
          <a:xfrm>
            <a:off x="5313077" y="1299035"/>
            <a:ext cx="3226722" cy="0"/>
          </a:xfrm>
          <a:prstGeom prst="line">
            <a:avLst/>
          </a:prstGeom>
          <a:noFill/>
          <a:ln w="19050">
            <a:solidFill>
              <a:schemeClr val="accent1"/>
            </a:solidFill>
            <a:round/>
            <a:headEnd/>
            <a:tailEnd/>
          </a:ln>
        </p:spPr>
        <p:txBody>
          <a:bodyPr lIns="93186" tIns="46594" rIns="93186" bIns="46594"/>
          <a:lstStyle/>
          <a:p>
            <a:endParaRPr lang="en-GB"/>
          </a:p>
        </p:txBody>
      </p:sp>
      <p:sp>
        <p:nvSpPr>
          <p:cNvPr id="15405" name="Line 44"/>
          <p:cNvSpPr>
            <a:spLocks noChangeShapeType="1"/>
          </p:cNvSpPr>
          <p:nvPr>
            <p:custDataLst>
              <p:tags r:id="rId40"/>
            </p:custDataLst>
          </p:nvPr>
        </p:nvSpPr>
        <p:spPr bwMode="gray">
          <a:xfrm>
            <a:off x="1866056" y="1299035"/>
            <a:ext cx="3226722" cy="0"/>
          </a:xfrm>
          <a:prstGeom prst="line">
            <a:avLst/>
          </a:prstGeom>
          <a:noFill/>
          <a:ln w="19050">
            <a:solidFill>
              <a:schemeClr val="accent1"/>
            </a:solidFill>
            <a:round/>
            <a:headEnd/>
            <a:tailEnd/>
          </a:ln>
        </p:spPr>
        <p:txBody>
          <a:bodyPr lIns="93186" tIns="46594" rIns="93186" bIns="46594"/>
          <a:lstStyle/>
          <a:p>
            <a:endParaRPr lang="en-GB"/>
          </a:p>
        </p:txBody>
      </p:sp>
      <p:sp>
        <p:nvSpPr>
          <p:cNvPr id="15406" name="McK 3. Unit of measure"/>
          <p:cNvSpPr txBox="1">
            <a:spLocks noChangeArrowheads="1"/>
          </p:cNvSpPr>
          <p:nvPr>
            <p:custDataLst>
              <p:tags r:id="rId41"/>
            </p:custDataLst>
          </p:nvPr>
        </p:nvSpPr>
        <p:spPr bwMode="gray">
          <a:xfrm>
            <a:off x="121489" y="542615"/>
            <a:ext cx="3730492" cy="219820"/>
          </a:xfrm>
          <a:prstGeom prst="rect">
            <a:avLst/>
          </a:prstGeom>
          <a:noFill/>
          <a:ln w="9525" algn="ctr">
            <a:noFill/>
            <a:miter lim="800000"/>
            <a:headEnd/>
            <a:tailEnd/>
          </a:ln>
        </p:spPr>
        <p:txBody>
          <a:bodyPr lIns="0" tIns="0" rIns="0" bIns="0">
            <a:spAutoFit/>
          </a:bodyPr>
          <a:lstStyle/>
          <a:p>
            <a:pPr defTabSz="912459"/>
            <a:r>
              <a:rPr lang="en-US" sz="1400" dirty="0">
                <a:solidFill>
                  <a:srgbClr val="808080"/>
                </a:solidFill>
              </a:rPr>
              <a:t>Units: £m, %</a:t>
            </a:r>
          </a:p>
        </p:txBody>
      </p:sp>
      <p:sp>
        <p:nvSpPr>
          <p:cNvPr id="15407" name="Rectangle 46"/>
          <p:cNvSpPr>
            <a:spLocks noChangeArrowheads="1"/>
          </p:cNvSpPr>
          <p:nvPr>
            <p:custDataLst>
              <p:tags r:id="rId42"/>
            </p:custDataLst>
          </p:nvPr>
        </p:nvSpPr>
        <p:spPr bwMode="gray">
          <a:xfrm>
            <a:off x="1866056" y="1394609"/>
            <a:ext cx="1503212" cy="188417"/>
          </a:xfrm>
          <a:prstGeom prst="rect">
            <a:avLst/>
          </a:prstGeom>
          <a:noFill/>
          <a:ln w="9525">
            <a:noFill/>
            <a:miter lim="800000"/>
            <a:headEnd/>
            <a:tailEnd/>
          </a:ln>
        </p:spPr>
        <p:txBody>
          <a:bodyPr lIns="0" tIns="0" rIns="0" bIns="0">
            <a:spAutoFit/>
          </a:bodyPr>
          <a:lstStyle/>
          <a:p>
            <a:pPr defTabSz="912459">
              <a:buClr>
                <a:schemeClr val="tx2"/>
              </a:buClr>
            </a:pPr>
            <a:r>
              <a:rPr lang="en-US" sz="1200" dirty="0">
                <a:solidFill>
                  <a:srgbClr val="808080"/>
                </a:solidFill>
              </a:rPr>
              <a:t>% CAGR</a:t>
            </a:r>
          </a:p>
        </p:txBody>
      </p:sp>
      <p:sp>
        <p:nvSpPr>
          <p:cNvPr id="15408" name="Rectangle 47"/>
          <p:cNvSpPr>
            <a:spLocks noChangeArrowheads="1"/>
          </p:cNvSpPr>
          <p:nvPr>
            <p:custDataLst>
              <p:tags r:id="rId43"/>
            </p:custDataLst>
          </p:nvPr>
        </p:nvSpPr>
        <p:spPr bwMode="gray">
          <a:xfrm>
            <a:off x="3589566" y="1394609"/>
            <a:ext cx="1503212" cy="188417"/>
          </a:xfrm>
          <a:prstGeom prst="rect">
            <a:avLst/>
          </a:prstGeom>
          <a:noFill/>
          <a:ln w="9525">
            <a:noFill/>
            <a:miter lim="800000"/>
            <a:headEnd/>
            <a:tailEnd/>
          </a:ln>
        </p:spPr>
        <p:txBody>
          <a:bodyPr lIns="0" tIns="0" rIns="0" bIns="0">
            <a:spAutoFit/>
          </a:bodyPr>
          <a:lstStyle/>
          <a:p>
            <a:pPr defTabSz="912459">
              <a:buClr>
                <a:schemeClr val="tx2"/>
              </a:buClr>
            </a:pPr>
            <a:r>
              <a:rPr lang="en-US" sz="1200" dirty="0">
                <a:solidFill>
                  <a:srgbClr val="808080"/>
                </a:solidFill>
              </a:rPr>
              <a:t>£m</a:t>
            </a:r>
            <a:endParaRPr lang="en-US" sz="1200" baseline="30000" dirty="0">
              <a:solidFill>
                <a:srgbClr val="808080"/>
              </a:solidFill>
            </a:endParaRPr>
          </a:p>
        </p:txBody>
      </p:sp>
      <p:sp>
        <p:nvSpPr>
          <p:cNvPr id="15409" name="Line 48"/>
          <p:cNvSpPr>
            <a:spLocks noChangeShapeType="1"/>
          </p:cNvSpPr>
          <p:nvPr>
            <p:custDataLst>
              <p:tags r:id="rId44"/>
            </p:custDataLst>
          </p:nvPr>
        </p:nvSpPr>
        <p:spPr bwMode="gray">
          <a:xfrm>
            <a:off x="1866056" y="1629463"/>
            <a:ext cx="1503212" cy="0"/>
          </a:xfrm>
          <a:prstGeom prst="line">
            <a:avLst/>
          </a:prstGeom>
          <a:noFill/>
          <a:ln w="19050">
            <a:solidFill>
              <a:schemeClr val="accent1"/>
            </a:solidFill>
            <a:round/>
            <a:headEnd/>
            <a:tailEnd/>
          </a:ln>
        </p:spPr>
        <p:txBody>
          <a:bodyPr lIns="93186" tIns="46594" rIns="93186" bIns="46594"/>
          <a:lstStyle/>
          <a:p>
            <a:endParaRPr lang="en-GB"/>
          </a:p>
        </p:txBody>
      </p:sp>
      <p:sp>
        <p:nvSpPr>
          <p:cNvPr id="15410" name="Line 49"/>
          <p:cNvSpPr>
            <a:spLocks noChangeShapeType="1"/>
          </p:cNvSpPr>
          <p:nvPr>
            <p:custDataLst>
              <p:tags r:id="rId45"/>
            </p:custDataLst>
          </p:nvPr>
        </p:nvSpPr>
        <p:spPr bwMode="gray">
          <a:xfrm>
            <a:off x="3589566" y="1629463"/>
            <a:ext cx="1503212" cy="0"/>
          </a:xfrm>
          <a:prstGeom prst="line">
            <a:avLst/>
          </a:prstGeom>
          <a:noFill/>
          <a:ln w="19050">
            <a:solidFill>
              <a:schemeClr val="accent1"/>
            </a:solidFill>
            <a:round/>
            <a:headEnd/>
            <a:tailEnd/>
          </a:ln>
        </p:spPr>
        <p:txBody>
          <a:bodyPr lIns="93186" tIns="46594" rIns="93186" bIns="46594"/>
          <a:lstStyle/>
          <a:p>
            <a:endParaRPr lang="en-GB"/>
          </a:p>
        </p:txBody>
      </p:sp>
      <p:sp>
        <p:nvSpPr>
          <p:cNvPr id="15411" name="McK 5. Source"/>
          <p:cNvSpPr>
            <a:spLocks noChangeArrowheads="1"/>
          </p:cNvSpPr>
          <p:nvPr>
            <p:custDataLst>
              <p:tags r:id="rId46"/>
            </p:custDataLst>
          </p:nvPr>
        </p:nvSpPr>
        <p:spPr bwMode="gray">
          <a:xfrm>
            <a:off x="121488" y="6572925"/>
            <a:ext cx="7002570" cy="142538"/>
          </a:xfrm>
          <a:prstGeom prst="rect">
            <a:avLst/>
          </a:prstGeom>
          <a:noFill/>
          <a:ln w="9525">
            <a:noFill/>
            <a:miter lim="800000"/>
            <a:headEnd/>
            <a:tailEnd/>
          </a:ln>
        </p:spPr>
        <p:txBody>
          <a:bodyPr lIns="0" tIns="0" rIns="0" bIns="0" anchor="ctr">
            <a:spAutoFit/>
          </a:bodyPr>
          <a:lstStyle/>
          <a:p>
            <a:pPr marL="621250" indent="-621250" defTabSz="912459">
              <a:tabLst>
                <a:tab pos="624485" algn="l"/>
              </a:tabLst>
            </a:pPr>
            <a:r>
              <a:rPr lang="en-US" sz="900" dirty="0">
                <a:solidFill>
                  <a:srgbClr val="000000"/>
                </a:solidFill>
              </a:rPr>
              <a:t>SOURCE: FIMS 09/10, Annual Reports 09/10 , HES 09/10, ERIC 09/10, Trust operating plan 2011/12 (for 10/11 underlying position)</a:t>
            </a:r>
          </a:p>
        </p:txBody>
      </p:sp>
      <p:sp>
        <p:nvSpPr>
          <p:cNvPr id="15412" name="AutoShape 51"/>
          <p:cNvSpPr>
            <a:spLocks noChangeArrowheads="1"/>
          </p:cNvSpPr>
          <p:nvPr>
            <p:custDataLst>
              <p:tags r:id="rId47"/>
            </p:custDataLst>
          </p:nvPr>
        </p:nvSpPr>
        <p:spPr bwMode="auto">
          <a:xfrm>
            <a:off x="7691420" y="110143"/>
            <a:ext cx="1250100" cy="216676"/>
          </a:xfrm>
          <a:prstGeom prst="leftRightArrow">
            <a:avLst>
              <a:gd name="adj1" fmla="val 100000"/>
              <a:gd name="adj2" fmla="val 0"/>
            </a:avLst>
          </a:prstGeom>
          <a:noFill/>
          <a:ln w="9525">
            <a:noFill/>
            <a:miter lim="800000"/>
            <a:headEnd/>
            <a:tailEnd/>
          </a:ln>
        </p:spPr>
        <p:txBody>
          <a:bodyPr wrap="none" lIns="27957" tIns="0" rIns="0" bIns="27957">
            <a:spAutoFit/>
          </a:bodyPr>
          <a:lstStyle/>
          <a:p>
            <a:pPr algn="r" defTabSz="912459">
              <a:buClr>
                <a:schemeClr val="tx2"/>
              </a:buClr>
            </a:pPr>
            <a:r>
              <a:rPr lang="en-US" sz="1200" dirty="0">
                <a:solidFill>
                  <a:srgbClr val="808080"/>
                </a:solidFill>
              </a:rPr>
              <a:t>W</a:t>
            </a:r>
            <a:r>
              <a:rPr lang="pl-PL" sz="1200" dirty="0">
                <a:solidFill>
                  <a:srgbClr val="808080"/>
                </a:solidFill>
              </a:rPr>
              <a:t>HIPPS</a:t>
            </a:r>
            <a:r>
              <a:rPr lang="en-US" sz="1200" dirty="0">
                <a:solidFill>
                  <a:srgbClr val="808080"/>
                </a:solidFill>
              </a:rPr>
              <a:t> C</a:t>
            </a:r>
            <a:r>
              <a:rPr lang="pl-PL" sz="1200" dirty="0">
                <a:solidFill>
                  <a:srgbClr val="808080"/>
                </a:solidFill>
              </a:rPr>
              <a:t>ROSS</a:t>
            </a:r>
            <a:endParaRPr lang="en-US" sz="1200" dirty="0">
              <a:solidFill>
                <a:srgbClr val="808080"/>
              </a:solidFill>
            </a:endParaRPr>
          </a:p>
        </p:txBody>
      </p:sp>
      <p:cxnSp>
        <p:nvCxnSpPr>
          <p:cNvPr id="15413" name="AutoShape 52"/>
          <p:cNvCxnSpPr>
            <a:cxnSpLocks noChangeShapeType="1"/>
            <a:stCxn id="15412" idx="2"/>
            <a:endCxn id="15412" idx="4"/>
          </p:cNvCxnSpPr>
          <p:nvPr>
            <p:custDataLst>
              <p:tags r:id="rId48"/>
            </p:custDataLst>
          </p:nvPr>
        </p:nvCxnSpPr>
        <p:spPr bwMode="auto">
          <a:xfrm rot="16200000" flipH="1">
            <a:off x="7583087" y="218481"/>
            <a:ext cx="216676" cy="1620"/>
          </a:xfrm>
          <a:prstGeom prst="straightConnector1">
            <a:avLst/>
          </a:prstGeom>
          <a:noFill/>
          <a:ln w="9525">
            <a:solidFill>
              <a:srgbClr val="808080"/>
            </a:solidFill>
            <a:round/>
            <a:headEnd/>
            <a:tailEnd/>
          </a:ln>
        </p:spPr>
      </p:cxnSp>
      <p:cxnSp>
        <p:nvCxnSpPr>
          <p:cNvPr id="15414" name="AutoShape 53"/>
          <p:cNvCxnSpPr>
            <a:cxnSpLocks noChangeShapeType="1"/>
            <a:stCxn id="15412" idx="4"/>
            <a:endCxn id="15412" idx="6"/>
          </p:cNvCxnSpPr>
          <p:nvPr>
            <p:custDataLst>
              <p:tags r:id="rId49"/>
            </p:custDataLst>
          </p:nvPr>
        </p:nvCxnSpPr>
        <p:spPr bwMode="auto">
          <a:xfrm rot="16200000" flipH="1">
            <a:off x="8316469" y="-298231"/>
            <a:ext cx="1620" cy="1250100"/>
          </a:xfrm>
          <a:prstGeom prst="straightConnector1">
            <a:avLst/>
          </a:prstGeom>
          <a:noFill/>
          <a:ln w="25400">
            <a:solidFill>
              <a:srgbClr val="808080"/>
            </a:solidFill>
            <a:round/>
            <a:headEnd/>
            <a:tailEnd/>
          </a:ln>
        </p:spPr>
      </p:cxnSp>
      <p:grpSp>
        <p:nvGrpSpPr>
          <p:cNvPr id="2" name="Group 54"/>
          <p:cNvGrpSpPr>
            <a:grpSpLocks/>
          </p:cNvGrpSpPr>
          <p:nvPr>
            <p:custDataLst>
              <p:tags r:id="rId50"/>
            </p:custDataLst>
          </p:nvPr>
        </p:nvGrpSpPr>
        <p:grpSpPr bwMode="auto">
          <a:xfrm>
            <a:off x="7154836" y="539376"/>
            <a:ext cx="1668436" cy="239722"/>
            <a:chOff x="4417" y="333"/>
            <a:chExt cx="1030" cy="148"/>
          </a:xfrm>
        </p:grpSpPr>
        <p:sp>
          <p:nvSpPr>
            <p:cNvPr id="15416" name="Rectangle 55"/>
            <p:cNvSpPr>
              <a:spLocks noChangeArrowheads="1"/>
            </p:cNvSpPr>
            <p:nvPr>
              <p:custDataLst>
                <p:tags r:id="rId51"/>
              </p:custDataLst>
            </p:nvPr>
          </p:nvSpPr>
          <p:spPr bwMode="gray">
            <a:xfrm>
              <a:off x="4550" y="333"/>
              <a:ext cx="897" cy="148"/>
            </a:xfrm>
            <a:prstGeom prst="rect">
              <a:avLst/>
            </a:prstGeom>
            <a:noFill/>
            <a:ln w="9525">
              <a:noFill/>
              <a:miter lim="800000"/>
              <a:headEnd/>
              <a:tailEnd/>
            </a:ln>
          </p:spPr>
          <p:txBody>
            <a:bodyPr lIns="0" tIns="0" rIns="0" bIns="0"/>
            <a:lstStyle/>
            <a:p>
              <a:pPr defTabSz="912459">
                <a:buClr>
                  <a:schemeClr val="tx2"/>
                </a:buClr>
              </a:pPr>
              <a:r>
                <a:rPr lang="en-GB" sz="1200" dirty="0"/>
                <a:t>Modelled scenarios on next page</a:t>
              </a:r>
            </a:p>
          </p:txBody>
        </p:sp>
        <p:sp>
          <p:nvSpPr>
            <p:cNvPr id="15417" name="Rectangle 56"/>
            <p:cNvSpPr>
              <a:spLocks noChangeArrowheads="1"/>
            </p:cNvSpPr>
            <p:nvPr>
              <p:custDataLst>
                <p:tags r:id="rId52"/>
              </p:custDataLst>
            </p:nvPr>
          </p:nvSpPr>
          <p:spPr bwMode="gray">
            <a:xfrm>
              <a:off x="4417" y="343"/>
              <a:ext cx="104" cy="104"/>
            </a:xfrm>
            <a:prstGeom prst="rect">
              <a:avLst/>
            </a:prstGeom>
            <a:solidFill>
              <a:srgbClr val="EAEAEA"/>
            </a:solidFill>
            <a:ln w="9525">
              <a:noFill/>
              <a:miter lim="800000"/>
              <a:headEnd/>
              <a:tailEnd/>
            </a:ln>
          </p:spPr>
          <p:txBody>
            <a:bodyPr wrap="none" anchor="ctr"/>
            <a:lstStyle/>
            <a:p>
              <a:endParaRPr lang="en-GB"/>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0" name="Object 2" hidden="1"/>
          <p:cNvGraphicFramePr>
            <a:graphicFrameLocks noChangeAspect="1"/>
          </p:cNvGraphicFramePr>
          <p:nvPr/>
        </p:nvGraphicFramePr>
        <p:xfrm>
          <a:off x="0" y="0"/>
          <a:ext cx="161984" cy="161974"/>
        </p:xfrm>
        <a:graphic>
          <a:graphicData uri="http://schemas.openxmlformats.org/presentationml/2006/ole">
            <p:oleObj spid="_x0000_s49154" name="think-cell Slide" r:id="rId41" imgW="360" imgH="360" progId="">
              <p:embed/>
            </p:oleObj>
          </a:graphicData>
        </a:graphic>
      </p:graphicFrame>
      <p:sp>
        <p:nvSpPr>
          <p:cNvPr id="17411" name="Rectangle 3"/>
          <p:cNvSpPr>
            <a:spLocks noGrp="1" noChangeArrowheads="1"/>
          </p:cNvSpPr>
          <p:nvPr>
            <p:ph type="title"/>
            <p:custDataLst>
              <p:tags r:id="rId2"/>
            </p:custDataLst>
          </p:nvPr>
        </p:nvSpPr>
        <p:spPr bwMode="gray"/>
        <p:txBody>
          <a:bodyPr/>
          <a:lstStyle/>
          <a:p>
            <a:r>
              <a:rPr lang="en-GB" dirty="0" smtClean="0"/>
              <a:t>Benchmark cost saving opportunities</a:t>
            </a:r>
          </a:p>
        </p:txBody>
      </p:sp>
      <p:sp>
        <p:nvSpPr>
          <p:cNvPr id="17412" name="McK 3. Unit of measure"/>
          <p:cNvSpPr txBox="1">
            <a:spLocks noChangeArrowheads="1"/>
          </p:cNvSpPr>
          <p:nvPr>
            <p:custDataLst>
              <p:tags r:id="rId3"/>
            </p:custDataLst>
          </p:nvPr>
        </p:nvSpPr>
        <p:spPr bwMode="gray">
          <a:xfrm>
            <a:off x="121489" y="542615"/>
            <a:ext cx="3730492" cy="219820"/>
          </a:xfrm>
          <a:prstGeom prst="rect">
            <a:avLst/>
          </a:prstGeom>
          <a:noFill/>
          <a:ln w="9525">
            <a:noFill/>
            <a:miter lim="800000"/>
            <a:headEnd/>
            <a:tailEnd/>
          </a:ln>
        </p:spPr>
        <p:txBody>
          <a:bodyPr lIns="0" tIns="0" rIns="0" bIns="0">
            <a:spAutoFit/>
          </a:bodyPr>
          <a:lstStyle/>
          <a:p>
            <a:pPr defTabSz="912459"/>
            <a:r>
              <a:rPr lang="en-GB" sz="1400" dirty="0">
                <a:solidFill>
                  <a:srgbClr val="808080"/>
                </a:solidFill>
              </a:rPr>
              <a:t>Units: £m, %</a:t>
            </a:r>
          </a:p>
        </p:txBody>
      </p:sp>
      <p:sp>
        <p:nvSpPr>
          <p:cNvPr id="17413" name="Rectangle 5"/>
          <p:cNvSpPr>
            <a:spLocks noChangeArrowheads="1"/>
          </p:cNvSpPr>
          <p:nvPr>
            <p:custDataLst>
              <p:tags r:id="rId4"/>
            </p:custDataLst>
          </p:nvPr>
        </p:nvSpPr>
        <p:spPr bwMode="gray">
          <a:xfrm>
            <a:off x="265666" y="1478302"/>
            <a:ext cx="1694353" cy="188417"/>
          </a:xfrm>
          <a:prstGeom prst="rect">
            <a:avLst/>
          </a:prstGeom>
          <a:noFill/>
          <a:ln w="9525">
            <a:noFill/>
            <a:miter lim="800000"/>
            <a:headEnd/>
            <a:tailEnd/>
          </a:ln>
        </p:spPr>
        <p:txBody>
          <a:bodyPr lIns="0" tIns="0" rIns="0" bIns="0" anchor="b">
            <a:spAutoFit/>
          </a:bodyPr>
          <a:lstStyle/>
          <a:p>
            <a:pPr marL="349452" indent="-349452" defTabSz="912459" eaLnBrk="0" hangingPunct="0">
              <a:buClr>
                <a:schemeClr val="tx2"/>
              </a:buClr>
            </a:pPr>
            <a:r>
              <a:rPr lang="en-GB" sz="1200" dirty="0">
                <a:solidFill>
                  <a:schemeClr val="folHlink"/>
                </a:solidFill>
              </a:rPr>
              <a:t>Category</a:t>
            </a:r>
          </a:p>
        </p:txBody>
      </p:sp>
      <p:sp>
        <p:nvSpPr>
          <p:cNvPr id="17414" name="Line 6"/>
          <p:cNvSpPr>
            <a:spLocks noChangeShapeType="1"/>
          </p:cNvSpPr>
          <p:nvPr>
            <p:custDataLst>
              <p:tags r:id="rId5"/>
            </p:custDataLst>
          </p:nvPr>
        </p:nvSpPr>
        <p:spPr bwMode="gray">
          <a:xfrm>
            <a:off x="2138189" y="2450675"/>
            <a:ext cx="671261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7415" name="Line 7"/>
          <p:cNvSpPr>
            <a:spLocks noChangeShapeType="1"/>
          </p:cNvSpPr>
          <p:nvPr>
            <p:custDataLst>
              <p:tags r:id="rId6"/>
            </p:custDataLst>
          </p:nvPr>
        </p:nvSpPr>
        <p:spPr bwMode="gray">
          <a:xfrm>
            <a:off x="2138189" y="2815117"/>
            <a:ext cx="671261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7416" name="Line 8"/>
          <p:cNvSpPr>
            <a:spLocks noChangeShapeType="1"/>
          </p:cNvSpPr>
          <p:nvPr>
            <p:custDataLst>
              <p:tags r:id="rId7"/>
            </p:custDataLst>
          </p:nvPr>
        </p:nvSpPr>
        <p:spPr bwMode="gray">
          <a:xfrm>
            <a:off x="2138189" y="3179560"/>
            <a:ext cx="671261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7417" name="Line 9"/>
          <p:cNvSpPr>
            <a:spLocks noChangeShapeType="1"/>
          </p:cNvSpPr>
          <p:nvPr>
            <p:custDataLst>
              <p:tags r:id="rId8"/>
            </p:custDataLst>
          </p:nvPr>
        </p:nvSpPr>
        <p:spPr bwMode="gray">
          <a:xfrm flipV="1">
            <a:off x="2138189" y="3544002"/>
            <a:ext cx="671261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7418" name="Line 10"/>
          <p:cNvSpPr>
            <a:spLocks noChangeShapeType="1"/>
          </p:cNvSpPr>
          <p:nvPr>
            <p:custDataLst>
              <p:tags r:id="rId9"/>
            </p:custDataLst>
          </p:nvPr>
        </p:nvSpPr>
        <p:spPr bwMode="gray">
          <a:xfrm>
            <a:off x="2138189" y="3910064"/>
            <a:ext cx="671261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7419" name="Line 11"/>
          <p:cNvSpPr>
            <a:spLocks noChangeShapeType="1"/>
          </p:cNvSpPr>
          <p:nvPr>
            <p:custDataLst>
              <p:tags r:id="rId10"/>
            </p:custDataLst>
          </p:nvPr>
        </p:nvSpPr>
        <p:spPr bwMode="gray">
          <a:xfrm>
            <a:off x="2138189" y="4274507"/>
            <a:ext cx="671261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7420" name="Line 12"/>
          <p:cNvSpPr>
            <a:spLocks noChangeShapeType="1"/>
          </p:cNvSpPr>
          <p:nvPr>
            <p:custDataLst>
              <p:tags r:id="rId11"/>
            </p:custDataLst>
          </p:nvPr>
        </p:nvSpPr>
        <p:spPr bwMode="gray">
          <a:xfrm>
            <a:off x="2138189" y="2086231"/>
            <a:ext cx="671261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7421" name="Line 13"/>
          <p:cNvSpPr>
            <a:spLocks noChangeShapeType="1"/>
          </p:cNvSpPr>
          <p:nvPr>
            <p:custDataLst>
              <p:tags r:id="rId12"/>
            </p:custDataLst>
          </p:nvPr>
        </p:nvSpPr>
        <p:spPr bwMode="gray">
          <a:xfrm>
            <a:off x="2138189" y="4928884"/>
            <a:ext cx="671261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7422" name="Line 14"/>
          <p:cNvSpPr>
            <a:spLocks noChangeShapeType="1"/>
          </p:cNvSpPr>
          <p:nvPr>
            <p:custDataLst>
              <p:tags r:id="rId13"/>
            </p:custDataLst>
          </p:nvPr>
        </p:nvSpPr>
        <p:spPr bwMode="gray">
          <a:xfrm>
            <a:off x="2138189" y="4587118"/>
            <a:ext cx="671261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7423" name="Line 15"/>
          <p:cNvSpPr>
            <a:spLocks noChangeShapeType="1"/>
          </p:cNvSpPr>
          <p:nvPr>
            <p:custDataLst>
              <p:tags r:id="rId14"/>
            </p:custDataLst>
          </p:nvPr>
        </p:nvSpPr>
        <p:spPr bwMode="gray">
          <a:xfrm>
            <a:off x="2138189" y="5283608"/>
            <a:ext cx="671261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7424" name="Rectangle 16"/>
          <p:cNvSpPr>
            <a:spLocks noChangeArrowheads="1"/>
          </p:cNvSpPr>
          <p:nvPr>
            <p:custDataLst>
              <p:tags r:id="rId15"/>
            </p:custDataLst>
          </p:nvPr>
        </p:nvSpPr>
        <p:spPr bwMode="gray">
          <a:xfrm>
            <a:off x="5675933" y="1164285"/>
            <a:ext cx="1637659" cy="502445"/>
          </a:xfrm>
          <a:prstGeom prst="rect">
            <a:avLst/>
          </a:prstGeom>
          <a:noFill/>
          <a:ln w="9525">
            <a:noFill/>
            <a:miter lim="800000"/>
            <a:headEnd/>
            <a:tailEnd/>
          </a:ln>
        </p:spPr>
        <p:txBody>
          <a:bodyPr lIns="0" tIns="0" rIns="0" bIns="0" anchor="b">
            <a:spAutoFit/>
          </a:bodyPr>
          <a:lstStyle/>
          <a:p>
            <a:pPr defTabSz="912459" eaLnBrk="0" hangingPunct="0">
              <a:buClr>
                <a:schemeClr val="tx2"/>
              </a:buClr>
            </a:pPr>
            <a:r>
              <a:rPr lang="en-GB" sz="1200" dirty="0">
                <a:solidFill>
                  <a:schemeClr val="folHlink"/>
                </a:solidFill>
              </a:rPr>
              <a:t>Matching average of  top 3 peers </a:t>
            </a:r>
            <a:r>
              <a:rPr lang="en-GB" sz="800" dirty="0">
                <a:solidFill>
                  <a:schemeClr val="folHlink"/>
                </a:solidFill>
              </a:rPr>
              <a:t>(Salisbury, Great Western, Wirral)</a:t>
            </a:r>
            <a:endParaRPr lang="en-GB" sz="1200" dirty="0">
              <a:solidFill>
                <a:schemeClr val="folHlink"/>
              </a:solidFill>
            </a:endParaRPr>
          </a:p>
        </p:txBody>
      </p:sp>
      <p:sp>
        <p:nvSpPr>
          <p:cNvPr id="17425" name="Rectangle 17"/>
          <p:cNvSpPr>
            <a:spLocks noChangeArrowheads="1"/>
          </p:cNvSpPr>
          <p:nvPr>
            <p:custDataLst>
              <p:tags r:id="rId16"/>
            </p:custDataLst>
          </p:nvPr>
        </p:nvSpPr>
        <p:spPr bwMode="gray">
          <a:xfrm>
            <a:off x="265666" y="4971008"/>
            <a:ext cx="1890354" cy="188417"/>
          </a:xfrm>
          <a:prstGeom prst="rect">
            <a:avLst/>
          </a:prstGeom>
          <a:noFill/>
          <a:ln w="9525">
            <a:noFill/>
            <a:miter lim="800000"/>
            <a:headEnd/>
            <a:tailEnd/>
          </a:ln>
        </p:spPr>
        <p:txBody>
          <a:bodyPr lIns="0" tIns="0" rIns="0" bIns="0">
            <a:spAutoFit/>
          </a:bodyPr>
          <a:lstStyle/>
          <a:p>
            <a:pPr marL="349452" indent="-349452" defTabSz="912459" eaLnBrk="0" hangingPunct="0">
              <a:buClr>
                <a:schemeClr val="tx2"/>
              </a:buClr>
            </a:pPr>
            <a:r>
              <a:rPr lang="en-GB" sz="1200" dirty="0">
                <a:solidFill>
                  <a:schemeClr val="folHlink"/>
                </a:solidFill>
              </a:rPr>
              <a:t>Savings</a:t>
            </a:r>
            <a:r>
              <a:rPr lang="en-GB" sz="1200" dirty="0"/>
              <a:t> (% of total costs)</a:t>
            </a:r>
          </a:p>
        </p:txBody>
      </p:sp>
      <p:sp>
        <p:nvSpPr>
          <p:cNvPr id="17426" name="Rectangle 18"/>
          <p:cNvSpPr>
            <a:spLocks noChangeArrowheads="1"/>
          </p:cNvSpPr>
          <p:nvPr>
            <p:custDataLst>
              <p:tags r:id="rId17"/>
            </p:custDataLst>
          </p:nvPr>
        </p:nvSpPr>
        <p:spPr bwMode="gray">
          <a:xfrm>
            <a:off x="265666" y="1763915"/>
            <a:ext cx="1694353" cy="280215"/>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ALOS</a:t>
            </a:r>
            <a:r>
              <a:rPr lang="en-GB" sz="1200" baseline="30000" dirty="0">
                <a:solidFill>
                  <a:schemeClr val="folHlink"/>
                </a:solidFill>
              </a:rPr>
              <a:t>1</a:t>
            </a:r>
          </a:p>
        </p:txBody>
      </p:sp>
      <p:sp>
        <p:nvSpPr>
          <p:cNvPr id="17427" name="Rectangle 19"/>
          <p:cNvSpPr>
            <a:spLocks noChangeArrowheads="1"/>
          </p:cNvSpPr>
          <p:nvPr>
            <p:custDataLst>
              <p:tags r:id="rId18"/>
            </p:custDataLst>
          </p:nvPr>
        </p:nvSpPr>
        <p:spPr bwMode="gray">
          <a:xfrm>
            <a:off x="265666" y="5408339"/>
            <a:ext cx="1694353" cy="188417"/>
          </a:xfrm>
          <a:prstGeom prst="rect">
            <a:avLst/>
          </a:prstGeom>
          <a:noFill/>
          <a:ln w="9525">
            <a:noFill/>
            <a:miter lim="800000"/>
            <a:headEnd/>
            <a:tailEnd/>
          </a:ln>
        </p:spPr>
        <p:txBody>
          <a:bodyPr lIns="0" tIns="0" rIns="0" bIns="0">
            <a:spAutoFit/>
          </a:bodyPr>
          <a:lstStyle/>
          <a:p>
            <a:pPr marL="349452" indent="-349452" defTabSz="912459" eaLnBrk="0" hangingPunct="0">
              <a:buClr>
                <a:schemeClr val="tx2"/>
              </a:buClr>
            </a:pPr>
            <a:r>
              <a:rPr lang="en-GB" sz="1200" dirty="0">
                <a:solidFill>
                  <a:schemeClr val="folHlink"/>
                </a:solidFill>
              </a:rPr>
              <a:t>Savings</a:t>
            </a:r>
            <a:r>
              <a:rPr lang="en-GB" sz="1200" dirty="0"/>
              <a:t> (4-year CAGR)</a:t>
            </a:r>
          </a:p>
        </p:txBody>
      </p:sp>
      <p:sp>
        <p:nvSpPr>
          <p:cNvPr id="17428" name="Rectangle 20"/>
          <p:cNvSpPr>
            <a:spLocks noChangeArrowheads="1"/>
          </p:cNvSpPr>
          <p:nvPr>
            <p:custDataLst>
              <p:tags r:id="rId19"/>
            </p:custDataLst>
          </p:nvPr>
        </p:nvSpPr>
        <p:spPr bwMode="gray">
          <a:xfrm>
            <a:off x="265666" y="2492800"/>
            <a:ext cx="1694353" cy="280215"/>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Nurses pay</a:t>
            </a:r>
            <a:r>
              <a:rPr lang="en-GB" sz="1200" baseline="30000" dirty="0">
                <a:solidFill>
                  <a:schemeClr val="folHlink"/>
                </a:solidFill>
              </a:rPr>
              <a:t>2</a:t>
            </a:r>
            <a:endParaRPr lang="en-GB" sz="1200" dirty="0">
              <a:solidFill>
                <a:schemeClr val="folHlink"/>
              </a:solidFill>
            </a:endParaRPr>
          </a:p>
        </p:txBody>
      </p:sp>
      <p:sp>
        <p:nvSpPr>
          <p:cNvPr id="17429" name="Rectangle 21"/>
          <p:cNvSpPr>
            <a:spLocks noChangeArrowheads="1"/>
          </p:cNvSpPr>
          <p:nvPr>
            <p:custDataLst>
              <p:tags r:id="rId20"/>
            </p:custDataLst>
          </p:nvPr>
        </p:nvSpPr>
        <p:spPr bwMode="gray">
          <a:xfrm>
            <a:off x="265666" y="2857230"/>
            <a:ext cx="1694353" cy="280216"/>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ST&amp;T pay</a:t>
            </a:r>
          </a:p>
        </p:txBody>
      </p:sp>
      <p:sp>
        <p:nvSpPr>
          <p:cNvPr id="17430" name="Rectangle 22"/>
          <p:cNvSpPr>
            <a:spLocks noChangeArrowheads="1"/>
          </p:cNvSpPr>
          <p:nvPr>
            <p:custDataLst>
              <p:tags r:id="rId21"/>
            </p:custDataLst>
          </p:nvPr>
        </p:nvSpPr>
        <p:spPr bwMode="gray">
          <a:xfrm>
            <a:off x="265666" y="3221685"/>
            <a:ext cx="1694353" cy="280215"/>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Non-clinical pay</a:t>
            </a:r>
          </a:p>
        </p:txBody>
      </p:sp>
      <p:sp>
        <p:nvSpPr>
          <p:cNvPr id="17431" name="Rectangle 23"/>
          <p:cNvSpPr>
            <a:spLocks noChangeArrowheads="1"/>
          </p:cNvSpPr>
          <p:nvPr>
            <p:custDataLst>
              <p:tags r:id="rId22"/>
            </p:custDataLst>
          </p:nvPr>
        </p:nvSpPr>
        <p:spPr bwMode="gray">
          <a:xfrm>
            <a:off x="265666" y="3587747"/>
            <a:ext cx="1694353" cy="280215"/>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Clinical supplies</a:t>
            </a:r>
          </a:p>
        </p:txBody>
      </p:sp>
      <p:sp>
        <p:nvSpPr>
          <p:cNvPr id="17432" name="Rectangle 24"/>
          <p:cNvSpPr>
            <a:spLocks noChangeArrowheads="1"/>
          </p:cNvSpPr>
          <p:nvPr>
            <p:custDataLst>
              <p:tags r:id="rId23"/>
            </p:custDataLst>
          </p:nvPr>
        </p:nvSpPr>
        <p:spPr bwMode="gray">
          <a:xfrm>
            <a:off x="265666" y="3952178"/>
            <a:ext cx="1694353" cy="280216"/>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Other variable costs</a:t>
            </a:r>
            <a:r>
              <a:rPr lang="pl-PL" sz="1200" baseline="30000" dirty="0">
                <a:solidFill>
                  <a:schemeClr val="folHlink"/>
                </a:solidFill>
              </a:rPr>
              <a:t>4</a:t>
            </a:r>
            <a:endParaRPr lang="en-GB" sz="1200" baseline="30000" dirty="0">
              <a:solidFill>
                <a:schemeClr val="folHlink"/>
              </a:solidFill>
            </a:endParaRPr>
          </a:p>
        </p:txBody>
      </p:sp>
      <p:sp>
        <p:nvSpPr>
          <p:cNvPr id="17433" name="Rectangle 25"/>
          <p:cNvSpPr>
            <a:spLocks noChangeArrowheads="1"/>
          </p:cNvSpPr>
          <p:nvPr>
            <p:custDataLst>
              <p:tags r:id="rId24"/>
            </p:custDataLst>
          </p:nvPr>
        </p:nvSpPr>
        <p:spPr bwMode="gray">
          <a:xfrm>
            <a:off x="265666" y="4316633"/>
            <a:ext cx="1694353" cy="280215"/>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Fixed costs</a:t>
            </a:r>
            <a:r>
              <a:rPr lang="pl-PL" sz="1200" baseline="30000" dirty="0">
                <a:solidFill>
                  <a:schemeClr val="folHlink"/>
                </a:solidFill>
              </a:rPr>
              <a:t>5</a:t>
            </a:r>
            <a:endParaRPr lang="en-GB" sz="1200" baseline="30000" dirty="0">
              <a:solidFill>
                <a:schemeClr val="folHlink"/>
              </a:solidFill>
            </a:endParaRPr>
          </a:p>
        </p:txBody>
      </p:sp>
      <p:sp>
        <p:nvSpPr>
          <p:cNvPr id="17434" name="Rectangle 26"/>
          <p:cNvSpPr>
            <a:spLocks noChangeArrowheads="1"/>
          </p:cNvSpPr>
          <p:nvPr>
            <p:custDataLst>
              <p:tags r:id="rId25"/>
            </p:custDataLst>
          </p:nvPr>
        </p:nvSpPr>
        <p:spPr bwMode="gray">
          <a:xfrm>
            <a:off x="265666" y="4681074"/>
            <a:ext cx="1694353" cy="188417"/>
          </a:xfrm>
          <a:prstGeom prst="rect">
            <a:avLst/>
          </a:prstGeom>
          <a:noFill/>
          <a:ln w="9525">
            <a:noFill/>
            <a:miter lim="800000"/>
            <a:headEnd/>
            <a:tailEnd/>
          </a:ln>
        </p:spPr>
        <p:txBody>
          <a:bodyPr lIns="0" tIns="0" rIns="0" bIns="0">
            <a:spAutoFit/>
          </a:bodyPr>
          <a:lstStyle/>
          <a:p>
            <a:pPr marL="349452" indent="-349452" defTabSz="912459" eaLnBrk="0" hangingPunct="0">
              <a:buClr>
                <a:schemeClr val="tx2"/>
              </a:buClr>
            </a:pPr>
            <a:r>
              <a:rPr lang="en-GB" sz="1200" dirty="0">
                <a:solidFill>
                  <a:schemeClr val="folHlink"/>
                </a:solidFill>
              </a:rPr>
              <a:t>Total</a:t>
            </a:r>
            <a:r>
              <a:rPr lang="pl-PL" sz="1200" baseline="30000" dirty="0">
                <a:solidFill>
                  <a:schemeClr val="folHlink"/>
                </a:solidFill>
              </a:rPr>
              <a:t>6</a:t>
            </a:r>
            <a:endParaRPr lang="en-GB" sz="1200" dirty="0">
              <a:solidFill>
                <a:schemeClr val="folHlink"/>
              </a:solidFill>
            </a:endParaRPr>
          </a:p>
        </p:txBody>
      </p:sp>
      <p:sp>
        <p:nvSpPr>
          <p:cNvPr id="17435" name="Rectangle 27"/>
          <p:cNvSpPr>
            <a:spLocks noChangeArrowheads="1"/>
          </p:cNvSpPr>
          <p:nvPr>
            <p:custDataLst>
              <p:tags r:id="rId26"/>
            </p:custDataLst>
          </p:nvPr>
        </p:nvSpPr>
        <p:spPr bwMode="gray">
          <a:xfrm>
            <a:off x="265666" y="2128345"/>
            <a:ext cx="1694353" cy="280216"/>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Medical pay</a:t>
            </a:r>
          </a:p>
        </p:txBody>
      </p:sp>
      <p:sp>
        <p:nvSpPr>
          <p:cNvPr id="17436" name="Rectangle 28"/>
          <p:cNvSpPr>
            <a:spLocks noChangeArrowheads="1"/>
          </p:cNvSpPr>
          <p:nvPr>
            <p:custDataLst>
              <p:tags r:id="rId27"/>
            </p:custDataLst>
          </p:nvPr>
        </p:nvSpPr>
        <p:spPr bwMode="gray">
          <a:xfrm>
            <a:off x="3701348" y="1164286"/>
            <a:ext cx="1828799" cy="502445"/>
          </a:xfrm>
          <a:prstGeom prst="rect">
            <a:avLst/>
          </a:prstGeom>
          <a:noFill/>
          <a:ln w="9525">
            <a:noFill/>
            <a:miter lim="800000"/>
            <a:headEnd/>
            <a:tailEnd/>
          </a:ln>
        </p:spPr>
        <p:txBody>
          <a:bodyPr lIns="0" tIns="0" rIns="0" bIns="0" anchor="b">
            <a:spAutoFit/>
          </a:bodyPr>
          <a:lstStyle/>
          <a:p>
            <a:pPr defTabSz="912459" eaLnBrk="0" hangingPunct="0">
              <a:buClr>
                <a:schemeClr val="tx2"/>
              </a:buClr>
            </a:pPr>
            <a:r>
              <a:rPr lang="en-GB" sz="1200" dirty="0">
                <a:solidFill>
                  <a:schemeClr val="folHlink"/>
                </a:solidFill>
              </a:rPr>
              <a:t>Matching peer at top quartile threshold</a:t>
            </a:r>
          </a:p>
          <a:p>
            <a:pPr defTabSz="912459" eaLnBrk="0" hangingPunct="0">
              <a:buClr>
                <a:schemeClr val="tx2"/>
              </a:buClr>
            </a:pPr>
            <a:r>
              <a:rPr lang="en-GB" sz="800" dirty="0">
                <a:solidFill>
                  <a:schemeClr val="folHlink"/>
                </a:solidFill>
              </a:rPr>
              <a:t>(St Helens and </a:t>
            </a:r>
            <a:r>
              <a:rPr lang="en-GB" sz="800" dirty="0" err="1">
                <a:solidFill>
                  <a:schemeClr val="folHlink"/>
                </a:solidFill>
              </a:rPr>
              <a:t>Knowsley</a:t>
            </a:r>
            <a:r>
              <a:rPr lang="en-GB" sz="800" dirty="0">
                <a:solidFill>
                  <a:schemeClr val="folHlink"/>
                </a:solidFill>
              </a:rPr>
              <a:t>)</a:t>
            </a:r>
          </a:p>
        </p:txBody>
      </p:sp>
      <p:sp>
        <p:nvSpPr>
          <p:cNvPr id="17437" name="Rectangle 29"/>
          <p:cNvSpPr>
            <a:spLocks noChangeArrowheads="1"/>
          </p:cNvSpPr>
          <p:nvPr>
            <p:custDataLst>
              <p:tags r:id="rId28"/>
            </p:custDataLst>
          </p:nvPr>
        </p:nvSpPr>
        <p:spPr bwMode="gray">
          <a:xfrm>
            <a:off x="3670565" y="1692646"/>
            <a:ext cx="1145228" cy="3901965"/>
          </a:xfrm>
          <a:prstGeom prst="rect">
            <a:avLst/>
          </a:prstGeom>
          <a:noFill/>
          <a:ln w="9525">
            <a:noFill/>
            <a:miter lim="800000"/>
            <a:headEnd/>
            <a:tailEnd/>
          </a:ln>
        </p:spPr>
        <p:txBody>
          <a:bodyPr lIns="0" tIns="0" rIns="0" bIns="0">
            <a:spAutoFit/>
          </a:bodyPr>
          <a:lstStyle/>
          <a:p>
            <a:pPr marL="349452" indent="-349452" algn="r" defTabSz="912459" eaLnBrk="0" hangingPunct="0">
              <a:lnSpc>
                <a:spcPct val="190000"/>
              </a:lnSpc>
              <a:buClr>
                <a:schemeClr val="tx2"/>
              </a:buClr>
            </a:pPr>
            <a:r>
              <a:rPr lang="pt-BR" sz="1200" dirty="0"/>
              <a:t>-1</a:t>
            </a:r>
          </a:p>
          <a:p>
            <a:pPr marL="349452" indent="-349452" algn="r" defTabSz="912459" eaLnBrk="0" hangingPunct="0">
              <a:lnSpc>
                <a:spcPct val="190000"/>
              </a:lnSpc>
              <a:buClr>
                <a:schemeClr val="tx2"/>
              </a:buClr>
            </a:pPr>
            <a:r>
              <a:rPr lang="pt-BR" sz="1200" dirty="0"/>
              <a:t>0 (0%)</a:t>
            </a:r>
          </a:p>
          <a:p>
            <a:pPr marL="349452" indent="-349452" algn="r" defTabSz="912459" eaLnBrk="0" hangingPunct="0">
              <a:lnSpc>
                <a:spcPct val="190000"/>
              </a:lnSpc>
              <a:buClr>
                <a:schemeClr val="tx2"/>
              </a:buClr>
            </a:pPr>
            <a:r>
              <a:rPr lang="pt-BR" sz="1200" dirty="0"/>
              <a:t>0 (0%)</a:t>
            </a:r>
          </a:p>
          <a:p>
            <a:pPr marL="349452" indent="-349452" algn="r" defTabSz="912459" eaLnBrk="0" hangingPunct="0">
              <a:lnSpc>
                <a:spcPct val="190000"/>
              </a:lnSpc>
              <a:buClr>
                <a:schemeClr val="tx2"/>
              </a:buClr>
            </a:pPr>
            <a:r>
              <a:rPr lang="pt-BR" sz="1200" dirty="0"/>
              <a:t>-4 (-20%)</a:t>
            </a:r>
          </a:p>
          <a:p>
            <a:pPr marL="349452" indent="-349452" algn="r" defTabSz="912459" eaLnBrk="0" hangingPunct="0">
              <a:lnSpc>
                <a:spcPct val="190000"/>
              </a:lnSpc>
              <a:buClr>
                <a:schemeClr val="tx2"/>
              </a:buClr>
            </a:pPr>
            <a:r>
              <a:rPr lang="pt-BR" sz="1200" dirty="0"/>
              <a:t>0 (-2%)</a:t>
            </a:r>
          </a:p>
          <a:p>
            <a:pPr marL="349452" indent="-349452" algn="r" defTabSz="912459" eaLnBrk="0" hangingPunct="0">
              <a:lnSpc>
                <a:spcPct val="190000"/>
              </a:lnSpc>
              <a:buClr>
                <a:schemeClr val="tx2"/>
              </a:buClr>
            </a:pPr>
            <a:r>
              <a:rPr lang="pt-BR" sz="1200" dirty="0"/>
              <a:t>-6 (-20%)</a:t>
            </a:r>
          </a:p>
          <a:p>
            <a:pPr marL="349452" indent="-349452" algn="r" defTabSz="912459" eaLnBrk="0" hangingPunct="0">
              <a:lnSpc>
                <a:spcPct val="190000"/>
              </a:lnSpc>
              <a:buClr>
                <a:schemeClr val="tx2"/>
              </a:buClr>
            </a:pPr>
            <a:r>
              <a:rPr lang="pt-BR" sz="1200" dirty="0"/>
              <a:t>-1 (-10%)</a:t>
            </a:r>
          </a:p>
          <a:p>
            <a:pPr marL="349452" indent="-349452" algn="r" defTabSz="912459" eaLnBrk="0" hangingPunct="0">
              <a:lnSpc>
                <a:spcPct val="190000"/>
              </a:lnSpc>
              <a:buClr>
                <a:schemeClr val="tx2"/>
              </a:buClr>
            </a:pPr>
            <a:r>
              <a:rPr lang="pt-BR" sz="1200" dirty="0"/>
              <a:t>n/a</a:t>
            </a:r>
          </a:p>
          <a:p>
            <a:pPr marL="349452" indent="-349452" algn="r" defTabSz="912459" eaLnBrk="0" hangingPunct="0">
              <a:lnSpc>
                <a:spcPct val="190000"/>
              </a:lnSpc>
              <a:buClr>
                <a:schemeClr val="tx2"/>
              </a:buClr>
            </a:pPr>
            <a:r>
              <a:rPr lang="pt-BR" sz="1200" dirty="0"/>
              <a:t>-13</a:t>
            </a:r>
          </a:p>
          <a:p>
            <a:pPr marL="349452" indent="-349452" algn="r" defTabSz="912459" eaLnBrk="0" hangingPunct="0">
              <a:lnSpc>
                <a:spcPct val="190000"/>
              </a:lnSpc>
              <a:buClr>
                <a:schemeClr val="tx2"/>
              </a:buClr>
            </a:pPr>
            <a:r>
              <a:rPr lang="pt-BR" sz="1200" dirty="0"/>
              <a:t>-5%</a:t>
            </a:r>
          </a:p>
          <a:p>
            <a:pPr marL="349452" indent="-349452" algn="r" defTabSz="912459" eaLnBrk="0" hangingPunct="0">
              <a:lnSpc>
                <a:spcPct val="190000"/>
              </a:lnSpc>
              <a:buClr>
                <a:schemeClr val="tx2"/>
              </a:buClr>
            </a:pPr>
            <a:r>
              <a:rPr lang="pt-BR" sz="1200" dirty="0"/>
              <a:t>-1.3%</a:t>
            </a:r>
          </a:p>
        </p:txBody>
      </p:sp>
      <p:sp>
        <p:nvSpPr>
          <p:cNvPr id="17438" name="Line 30"/>
          <p:cNvSpPr>
            <a:spLocks noChangeShapeType="1"/>
          </p:cNvSpPr>
          <p:nvPr/>
        </p:nvSpPr>
        <p:spPr bwMode="gray">
          <a:xfrm>
            <a:off x="3634922" y="1041508"/>
            <a:ext cx="5215886" cy="1619"/>
          </a:xfrm>
          <a:prstGeom prst="line">
            <a:avLst/>
          </a:prstGeom>
          <a:noFill/>
          <a:ln w="9525">
            <a:solidFill>
              <a:schemeClr val="tx2"/>
            </a:solidFill>
            <a:round/>
            <a:headEnd/>
            <a:tailEnd/>
          </a:ln>
        </p:spPr>
        <p:txBody>
          <a:bodyPr wrap="none" lIns="93186" tIns="46594" rIns="93186" bIns="46594" anchor="ctr"/>
          <a:lstStyle/>
          <a:p>
            <a:endParaRPr lang="en-GB"/>
          </a:p>
        </p:txBody>
      </p:sp>
      <p:sp>
        <p:nvSpPr>
          <p:cNvPr id="17439" name="Line 31"/>
          <p:cNvSpPr>
            <a:spLocks noChangeShapeType="1"/>
          </p:cNvSpPr>
          <p:nvPr/>
        </p:nvSpPr>
        <p:spPr bwMode="gray">
          <a:xfrm flipV="1">
            <a:off x="2138189" y="1705592"/>
            <a:ext cx="6712619" cy="0"/>
          </a:xfrm>
          <a:prstGeom prst="line">
            <a:avLst/>
          </a:prstGeom>
          <a:noFill/>
          <a:ln w="9525">
            <a:solidFill>
              <a:schemeClr val="tx2"/>
            </a:solidFill>
            <a:round/>
            <a:headEnd/>
            <a:tailEnd/>
          </a:ln>
        </p:spPr>
        <p:txBody>
          <a:bodyPr lIns="0" tIns="0" rIns="0" bIns="0">
            <a:spAutoFit/>
          </a:bodyPr>
          <a:lstStyle/>
          <a:p>
            <a:endParaRPr lang="en-GB"/>
          </a:p>
        </p:txBody>
      </p:sp>
      <p:sp>
        <p:nvSpPr>
          <p:cNvPr id="17440" name="Rectangle 32"/>
          <p:cNvSpPr>
            <a:spLocks noChangeArrowheads="1"/>
          </p:cNvSpPr>
          <p:nvPr/>
        </p:nvSpPr>
        <p:spPr bwMode="auto">
          <a:xfrm>
            <a:off x="79352" y="5448823"/>
            <a:ext cx="66" cy="125612"/>
          </a:xfrm>
          <a:prstGeom prst="rect">
            <a:avLst/>
          </a:prstGeom>
          <a:noFill/>
          <a:ln w="9525">
            <a:noFill/>
            <a:miter lim="800000"/>
            <a:headEnd/>
            <a:tailEnd/>
          </a:ln>
        </p:spPr>
        <p:txBody>
          <a:bodyPr wrap="none" lIns="0" tIns="0" rIns="0" bIns="0">
            <a:spAutoFit/>
          </a:bodyPr>
          <a:lstStyle/>
          <a:p>
            <a:pPr algn="ctr"/>
            <a:endParaRPr lang="en-GB" sz="1200" baseline="30000" dirty="0">
              <a:solidFill>
                <a:schemeClr val="tx2"/>
              </a:solidFill>
              <a:cs typeface="Arial" charset="0"/>
            </a:endParaRPr>
          </a:p>
        </p:txBody>
      </p:sp>
      <p:sp>
        <p:nvSpPr>
          <p:cNvPr id="17441" name="Rectangle 33"/>
          <p:cNvSpPr>
            <a:spLocks noChangeArrowheads="1"/>
          </p:cNvSpPr>
          <p:nvPr/>
        </p:nvSpPr>
        <p:spPr bwMode="auto">
          <a:xfrm>
            <a:off x="79352" y="5448823"/>
            <a:ext cx="66" cy="125612"/>
          </a:xfrm>
          <a:prstGeom prst="rect">
            <a:avLst/>
          </a:prstGeom>
          <a:noFill/>
          <a:ln w="9525">
            <a:noFill/>
            <a:miter lim="800000"/>
            <a:headEnd/>
            <a:tailEnd/>
          </a:ln>
        </p:spPr>
        <p:txBody>
          <a:bodyPr wrap="none" lIns="0" tIns="0" rIns="0" bIns="0">
            <a:spAutoFit/>
          </a:bodyPr>
          <a:lstStyle/>
          <a:p>
            <a:pPr algn="ctr"/>
            <a:endParaRPr lang="en-GB" sz="1200" baseline="30000" dirty="0">
              <a:solidFill>
                <a:schemeClr val="tx2"/>
              </a:solidFill>
              <a:cs typeface="Arial" charset="0"/>
            </a:endParaRPr>
          </a:p>
        </p:txBody>
      </p:sp>
      <p:sp>
        <p:nvSpPr>
          <p:cNvPr id="17442" name="Rectangle 34"/>
          <p:cNvSpPr>
            <a:spLocks noChangeArrowheads="1"/>
          </p:cNvSpPr>
          <p:nvPr/>
        </p:nvSpPr>
        <p:spPr bwMode="auto">
          <a:xfrm>
            <a:off x="3847101" y="923260"/>
            <a:ext cx="66" cy="125612"/>
          </a:xfrm>
          <a:prstGeom prst="rect">
            <a:avLst/>
          </a:prstGeom>
          <a:noFill/>
          <a:ln w="9525">
            <a:noFill/>
            <a:miter lim="800000"/>
            <a:headEnd/>
            <a:tailEnd/>
          </a:ln>
        </p:spPr>
        <p:txBody>
          <a:bodyPr wrap="none" lIns="0" tIns="0" rIns="0" bIns="0">
            <a:spAutoFit/>
          </a:bodyPr>
          <a:lstStyle/>
          <a:p>
            <a:pPr algn="ctr"/>
            <a:endParaRPr lang="en-GB" sz="1200" baseline="30000" dirty="0">
              <a:solidFill>
                <a:schemeClr val="tx2"/>
              </a:solidFill>
              <a:cs typeface="Arial" charset="0"/>
            </a:endParaRPr>
          </a:p>
        </p:txBody>
      </p:sp>
      <p:sp>
        <p:nvSpPr>
          <p:cNvPr id="17443" name="Rectangle 35"/>
          <p:cNvSpPr>
            <a:spLocks noChangeArrowheads="1"/>
          </p:cNvSpPr>
          <p:nvPr/>
        </p:nvSpPr>
        <p:spPr bwMode="auto">
          <a:xfrm>
            <a:off x="3847101" y="923260"/>
            <a:ext cx="66" cy="125612"/>
          </a:xfrm>
          <a:prstGeom prst="rect">
            <a:avLst/>
          </a:prstGeom>
          <a:noFill/>
          <a:ln w="9525">
            <a:noFill/>
            <a:miter lim="800000"/>
            <a:headEnd/>
            <a:tailEnd/>
          </a:ln>
        </p:spPr>
        <p:txBody>
          <a:bodyPr wrap="none" lIns="0" tIns="0" rIns="0" bIns="0">
            <a:spAutoFit/>
          </a:bodyPr>
          <a:lstStyle/>
          <a:p>
            <a:pPr algn="ctr"/>
            <a:endParaRPr lang="en-GB" sz="1200" baseline="30000" dirty="0">
              <a:solidFill>
                <a:schemeClr val="tx2"/>
              </a:solidFill>
              <a:cs typeface="Arial" charset="0"/>
            </a:endParaRPr>
          </a:p>
        </p:txBody>
      </p:sp>
      <p:sp>
        <p:nvSpPr>
          <p:cNvPr id="17444" name="Rectangle 36"/>
          <p:cNvSpPr>
            <a:spLocks noChangeArrowheads="1"/>
          </p:cNvSpPr>
          <p:nvPr/>
        </p:nvSpPr>
        <p:spPr bwMode="auto">
          <a:xfrm>
            <a:off x="2153273" y="1213189"/>
            <a:ext cx="565938" cy="188417"/>
          </a:xfrm>
          <a:prstGeom prst="rect">
            <a:avLst/>
          </a:prstGeom>
          <a:noFill/>
          <a:ln w="9525">
            <a:noFill/>
            <a:miter lim="800000"/>
            <a:headEnd/>
            <a:tailEnd/>
          </a:ln>
        </p:spPr>
        <p:txBody>
          <a:bodyPr wrap="none" lIns="0" tIns="0" rIns="0" bIns="0">
            <a:spAutoFit/>
          </a:bodyPr>
          <a:lstStyle/>
          <a:p>
            <a:pPr algn="ctr"/>
            <a:r>
              <a:rPr lang="en-GB" sz="1200" dirty="0">
                <a:solidFill>
                  <a:srgbClr val="003366"/>
                </a:solidFill>
                <a:cs typeface="Arial" charset="0"/>
              </a:rPr>
              <a:t>Current </a:t>
            </a:r>
            <a:endParaRPr lang="en-GB" sz="1200" baseline="30000" dirty="0">
              <a:solidFill>
                <a:schemeClr val="tx2"/>
              </a:solidFill>
              <a:cs typeface="Arial" charset="0"/>
            </a:endParaRPr>
          </a:p>
        </p:txBody>
      </p:sp>
      <p:sp>
        <p:nvSpPr>
          <p:cNvPr id="17445" name="Rectangle 37"/>
          <p:cNvSpPr>
            <a:spLocks noChangeArrowheads="1"/>
          </p:cNvSpPr>
          <p:nvPr/>
        </p:nvSpPr>
        <p:spPr bwMode="auto">
          <a:xfrm>
            <a:off x="2154984" y="1404319"/>
            <a:ext cx="1406472" cy="188417"/>
          </a:xfrm>
          <a:prstGeom prst="rect">
            <a:avLst/>
          </a:prstGeom>
          <a:noFill/>
          <a:ln w="9525">
            <a:noFill/>
            <a:miter lim="800000"/>
            <a:headEnd/>
            <a:tailEnd/>
          </a:ln>
        </p:spPr>
        <p:txBody>
          <a:bodyPr wrap="none" lIns="0" tIns="0" rIns="0" bIns="0">
            <a:spAutoFit/>
          </a:bodyPr>
          <a:lstStyle/>
          <a:p>
            <a:pPr algn="ctr"/>
            <a:r>
              <a:rPr lang="en-GB" sz="1200" dirty="0">
                <a:solidFill>
                  <a:srgbClr val="003366"/>
                </a:solidFill>
                <a:cs typeface="Arial" charset="0"/>
              </a:rPr>
              <a:t>operating cost 10/11</a:t>
            </a:r>
            <a:endParaRPr lang="en-GB" sz="1200" baseline="30000" dirty="0">
              <a:solidFill>
                <a:schemeClr val="tx2"/>
              </a:solidFill>
              <a:cs typeface="Arial" charset="0"/>
            </a:endParaRPr>
          </a:p>
        </p:txBody>
      </p:sp>
      <p:sp>
        <p:nvSpPr>
          <p:cNvPr id="17446" name="Rectangle 38"/>
          <p:cNvSpPr>
            <a:spLocks noChangeArrowheads="1"/>
          </p:cNvSpPr>
          <p:nvPr>
            <p:custDataLst>
              <p:tags r:id="rId29"/>
            </p:custDataLst>
          </p:nvPr>
        </p:nvSpPr>
        <p:spPr bwMode="gray">
          <a:xfrm>
            <a:off x="5662963" y="1692646"/>
            <a:ext cx="1015640" cy="3901965"/>
          </a:xfrm>
          <a:prstGeom prst="rect">
            <a:avLst/>
          </a:prstGeom>
          <a:noFill/>
          <a:ln w="9525">
            <a:noFill/>
            <a:miter lim="800000"/>
            <a:headEnd/>
            <a:tailEnd/>
          </a:ln>
        </p:spPr>
        <p:txBody>
          <a:bodyPr lIns="0" tIns="0" rIns="0" bIns="0">
            <a:spAutoFit/>
          </a:bodyPr>
          <a:lstStyle/>
          <a:p>
            <a:pPr marL="349452" indent="-349452" algn="r" defTabSz="912459" eaLnBrk="0" hangingPunct="0">
              <a:lnSpc>
                <a:spcPct val="190000"/>
              </a:lnSpc>
              <a:buClr>
                <a:schemeClr val="tx2"/>
              </a:buClr>
            </a:pPr>
            <a:r>
              <a:rPr lang="pt-BR" sz="1200" dirty="0"/>
              <a:t>-2</a:t>
            </a:r>
          </a:p>
          <a:p>
            <a:pPr marL="349452" indent="-349452" algn="r" defTabSz="912459" eaLnBrk="0" hangingPunct="0">
              <a:lnSpc>
                <a:spcPct val="190000"/>
              </a:lnSpc>
              <a:buClr>
                <a:schemeClr val="tx2"/>
              </a:buClr>
            </a:pPr>
            <a:r>
              <a:rPr lang="pt-BR" sz="1200" dirty="0"/>
              <a:t>-8 (-16%)</a:t>
            </a:r>
          </a:p>
          <a:p>
            <a:pPr marL="349452" indent="-349452" algn="r" defTabSz="912459" eaLnBrk="0" hangingPunct="0">
              <a:lnSpc>
                <a:spcPct val="190000"/>
              </a:lnSpc>
              <a:buClr>
                <a:schemeClr val="tx2"/>
              </a:buClr>
            </a:pPr>
            <a:r>
              <a:rPr lang="pt-BR" sz="1200" dirty="0"/>
              <a:t>-14 (-22%)</a:t>
            </a:r>
          </a:p>
          <a:p>
            <a:pPr marL="349452" indent="-349452" algn="r" defTabSz="912459" eaLnBrk="0" hangingPunct="0">
              <a:lnSpc>
                <a:spcPct val="190000"/>
              </a:lnSpc>
              <a:buClr>
                <a:schemeClr val="tx2"/>
              </a:buClr>
            </a:pPr>
            <a:r>
              <a:rPr lang="pt-BR" sz="1200" dirty="0"/>
              <a:t>0 (-2%)</a:t>
            </a:r>
          </a:p>
          <a:p>
            <a:pPr marL="349452" indent="-349452" algn="r" defTabSz="912459" eaLnBrk="0" hangingPunct="0">
              <a:lnSpc>
                <a:spcPct val="190000"/>
              </a:lnSpc>
              <a:buClr>
                <a:schemeClr val="tx2"/>
              </a:buClr>
            </a:pPr>
            <a:r>
              <a:rPr lang="pt-BR" sz="1200" dirty="0"/>
              <a:t>0 (0%)</a:t>
            </a:r>
            <a:r>
              <a:rPr lang="pt-BR" sz="1200" baseline="30000" dirty="0"/>
              <a:t>4</a:t>
            </a:r>
            <a:endParaRPr lang="pt-BR" sz="1200" dirty="0"/>
          </a:p>
          <a:p>
            <a:pPr marL="349452" indent="-349452" algn="r" defTabSz="912459" eaLnBrk="0" hangingPunct="0">
              <a:lnSpc>
                <a:spcPct val="190000"/>
              </a:lnSpc>
              <a:buClr>
                <a:schemeClr val="tx2"/>
              </a:buClr>
            </a:pPr>
            <a:r>
              <a:rPr lang="pt-BR" sz="1200" dirty="0"/>
              <a:t>-7 (-20%)</a:t>
            </a:r>
          </a:p>
          <a:p>
            <a:pPr marL="349452" indent="-349452" algn="r" defTabSz="912459" eaLnBrk="0" hangingPunct="0">
              <a:lnSpc>
                <a:spcPct val="190000"/>
              </a:lnSpc>
              <a:buClr>
                <a:schemeClr val="tx2"/>
              </a:buClr>
            </a:pPr>
            <a:r>
              <a:rPr lang="pt-BR" sz="1200" dirty="0"/>
              <a:t>-1 (-16%)</a:t>
            </a:r>
          </a:p>
          <a:p>
            <a:pPr marL="349452" indent="-349452" algn="r" defTabSz="912459" eaLnBrk="0" hangingPunct="0">
              <a:lnSpc>
                <a:spcPct val="190000"/>
              </a:lnSpc>
              <a:buClr>
                <a:schemeClr val="tx2"/>
              </a:buClr>
            </a:pPr>
            <a:r>
              <a:rPr lang="pt-BR" sz="1200" dirty="0"/>
              <a:t>n/a</a:t>
            </a:r>
          </a:p>
          <a:p>
            <a:pPr marL="349452" indent="-349452" algn="r" defTabSz="912459" eaLnBrk="0" hangingPunct="0">
              <a:lnSpc>
                <a:spcPct val="190000"/>
              </a:lnSpc>
              <a:buClr>
                <a:schemeClr val="tx2"/>
              </a:buClr>
            </a:pPr>
            <a:r>
              <a:rPr lang="pt-BR" sz="1200" dirty="0"/>
              <a:t>-32</a:t>
            </a:r>
          </a:p>
          <a:p>
            <a:pPr marL="349452" indent="-349452" algn="r" defTabSz="912459" eaLnBrk="0" hangingPunct="0">
              <a:lnSpc>
                <a:spcPct val="190000"/>
              </a:lnSpc>
              <a:buClr>
                <a:schemeClr val="tx2"/>
              </a:buClr>
            </a:pPr>
            <a:r>
              <a:rPr lang="pt-BR" sz="1200" dirty="0"/>
              <a:t>-13%</a:t>
            </a:r>
          </a:p>
          <a:p>
            <a:pPr marL="349452" indent="-349452" algn="r" defTabSz="912459" eaLnBrk="0" hangingPunct="0">
              <a:lnSpc>
                <a:spcPct val="190000"/>
              </a:lnSpc>
              <a:buClr>
                <a:schemeClr val="tx2"/>
              </a:buClr>
            </a:pPr>
            <a:r>
              <a:rPr lang="pt-BR" sz="1200" dirty="0"/>
              <a:t>-3.4%</a:t>
            </a:r>
          </a:p>
        </p:txBody>
      </p:sp>
      <p:sp>
        <p:nvSpPr>
          <p:cNvPr id="17447" name="Rectangle 39"/>
          <p:cNvSpPr>
            <a:spLocks noChangeArrowheads="1"/>
          </p:cNvSpPr>
          <p:nvPr>
            <p:custDataLst>
              <p:tags r:id="rId30"/>
            </p:custDataLst>
          </p:nvPr>
        </p:nvSpPr>
        <p:spPr bwMode="gray">
          <a:xfrm>
            <a:off x="7299013" y="1289885"/>
            <a:ext cx="1637659" cy="376834"/>
          </a:xfrm>
          <a:prstGeom prst="rect">
            <a:avLst/>
          </a:prstGeom>
          <a:noFill/>
          <a:ln w="9525">
            <a:noFill/>
            <a:miter lim="800000"/>
            <a:headEnd/>
            <a:tailEnd/>
          </a:ln>
        </p:spPr>
        <p:txBody>
          <a:bodyPr lIns="0" tIns="0" rIns="0" bIns="0" anchor="b">
            <a:spAutoFit/>
          </a:bodyPr>
          <a:lstStyle/>
          <a:p>
            <a:pPr defTabSz="912459" eaLnBrk="0" hangingPunct="0">
              <a:buClr>
                <a:schemeClr val="tx2"/>
              </a:buClr>
            </a:pPr>
            <a:r>
              <a:rPr lang="en-GB" sz="1200" dirty="0">
                <a:solidFill>
                  <a:schemeClr val="folHlink"/>
                </a:solidFill>
              </a:rPr>
              <a:t>Top quartile on each metric</a:t>
            </a:r>
          </a:p>
        </p:txBody>
      </p:sp>
      <p:sp>
        <p:nvSpPr>
          <p:cNvPr id="17448" name="Rectangle 40"/>
          <p:cNvSpPr>
            <a:spLocks noChangeArrowheads="1"/>
          </p:cNvSpPr>
          <p:nvPr>
            <p:custDataLst>
              <p:tags r:id="rId31"/>
            </p:custDataLst>
          </p:nvPr>
        </p:nvSpPr>
        <p:spPr bwMode="gray">
          <a:xfrm>
            <a:off x="6960455" y="1692646"/>
            <a:ext cx="1352566" cy="3901965"/>
          </a:xfrm>
          <a:prstGeom prst="rect">
            <a:avLst/>
          </a:prstGeom>
          <a:noFill/>
          <a:ln w="9525">
            <a:noFill/>
            <a:miter lim="800000"/>
            <a:headEnd/>
            <a:tailEnd/>
          </a:ln>
        </p:spPr>
        <p:txBody>
          <a:bodyPr lIns="0" tIns="0" rIns="0" bIns="0">
            <a:spAutoFit/>
          </a:bodyPr>
          <a:lstStyle/>
          <a:p>
            <a:pPr marL="349452" indent="-349452" algn="r" defTabSz="912459" eaLnBrk="0" hangingPunct="0">
              <a:lnSpc>
                <a:spcPct val="190000"/>
              </a:lnSpc>
              <a:buClr>
                <a:schemeClr val="tx2"/>
              </a:buClr>
            </a:pPr>
            <a:r>
              <a:rPr lang="pt-BR" sz="1200" dirty="0"/>
              <a:t>-4</a:t>
            </a:r>
          </a:p>
          <a:p>
            <a:pPr marL="349452" indent="-349452" algn="r" defTabSz="912459" eaLnBrk="0" hangingPunct="0">
              <a:lnSpc>
                <a:spcPct val="190000"/>
              </a:lnSpc>
              <a:buClr>
                <a:schemeClr val="tx2"/>
              </a:buClr>
            </a:pPr>
            <a:r>
              <a:rPr lang="pt-BR" sz="1200" dirty="0"/>
              <a:t>-7 (-14%)</a:t>
            </a:r>
          </a:p>
          <a:p>
            <a:pPr marL="349452" indent="-349452" algn="r" defTabSz="912459" eaLnBrk="0" hangingPunct="0">
              <a:lnSpc>
                <a:spcPct val="190000"/>
              </a:lnSpc>
              <a:buClr>
                <a:schemeClr val="tx2"/>
              </a:buClr>
            </a:pPr>
            <a:r>
              <a:rPr lang="pt-BR" sz="1200" dirty="0"/>
              <a:t>-28 (-42%)</a:t>
            </a:r>
          </a:p>
          <a:p>
            <a:pPr marL="349452" indent="-349452" algn="r" defTabSz="912459" eaLnBrk="0" hangingPunct="0">
              <a:lnSpc>
                <a:spcPct val="190000"/>
              </a:lnSpc>
              <a:buClr>
                <a:schemeClr val="tx2"/>
              </a:buClr>
            </a:pPr>
            <a:r>
              <a:rPr lang="pt-BR" sz="1200" dirty="0"/>
              <a:t>-4 (-22%)</a:t>
            </a:r>
          </a:p>
          <a:p>
            <a:pPr marL="349452" indent="-349452" algn="r" defTabSz="912459" eaLnBrk="0" hangingPunct="0">
              <a:lnSpc>
                <a:spcPct val="190000"/>
              </a:lnSpc>
              <a:buClr>
                <a:schemeClr val="tx2"/>
              </a:buClr>
            </a:pPr>
            <a:r>
              <a:rPr lang="pt-BR" sz="1200" dirty="0"/>
              <a:t>-11 (-39%)</a:t>
            </a:r>
          </a:p>
          <a:p>
            <a:pPr marL="349452" indent="-349452" algn="r" defTabSz="912459" eaLnBrk="0" hangingPunct="0">
              <a:lnSpc>
                <a:spcPct val="190000"/>
              </a:lnSpc>
              <a:buClr>
                <a:schemeClr val="tx2"/>
              </a:buClr>
            </a:pPr>
            <a:r>
              <a:rPr lang="pt-BR" sz="1200" dirty="0"/>
              <a:t>-1 (-2%)</a:t>
            </a:r>
          </a:p>
          <a:p>
            <a:pPr marL="349452" indent="-349452" algn="r" defTabSz="912459" eaLnBrk="0" hangingPunct="0">
              <a:lnSpc>
                <a:spcPct val="190000"/>
              </a:lnSpc>
              <a:buClr>
                <a:schemeClr val="tx2"/>
              </a:buClr>
            </a:pPr>
            <a:r>
              <a:rPr lang="pt-BR" sz="1200" dirty="0"/>
              <a:t>-1 (-23%)</a:t>
            </a:r>
          </a:p>
          <a:p>
            <a:pPr marL="349452" indent="-349452" algn="r" defTabSz="912459" eaLnBrk="0" hangingPunct="0">
              <a:lnSpc>
                <a:spcPct val="190000"/>
              </a:lnSpc>
              <a:buClr>
                <a:schemeClr val="tx2"/>
              </a:buClr>
            </a:pPr>
            <a:r>
              <a:rPr lang="pt-BR" sz="1200" dirty="0"/>
              <a:t>n/a</a:t>
            </a:r>
          </a:p>
          <a:p>
            <a:pPr marL="349452" indent="-349452" algn="r" defTabSz="912459" eaLnBrk="0" hangingPunct="0">
              <a:lnSpc>
                <a:spcPct val="190000"/>
              </a:lnSpc>
              <a:buClr>
                <a:schemeClr val="tx2"/>
              </a:buClr>
            </a:pPr>
            <a:r>
              <a:rPr lang="pt-BR" sz="1200" dirty="0"/>
              <a:t>-56</a:t>
            </a:r>
          </a:p>
          <a:p>
            <a:pPr marL="349452" indent="-349452" algn="r" defTabSz="912459" eaLnBrk="0" hangingPunct="0">
              <a:lnSpc>
                <a:spcPct val="190000"/>
              </a:lnSpc>
              <a:buClr>
                <a:schemeClr val="tx2"/>
              </a:buClr>
            </a:pPr>
            <a:r>
              <a:rPr lang="pt-BR" sz="1200" dirty="0"/>
              <a:t>-23%</a:t>
            </a:r>
          </a:p>
          <a:p>
            <a:pPr marL="349452" indent="-349452" algn="r" defTabSz="912459" eaLnBrk="0" hangingPunct="0">
              <a:lnSpc>
                <a:spcPct val="190000"/>
              </a:lnSpc>
              <a:buClr>
                <a:schemeClr val="tx2"/>
              </a:buClr>
            </a:pPr>
            <a:r>
              <a:rPr lang="pt-BR" sz="1200" dirty="0"/>
              <a:t>-6.2%</a:t>
            </a:r>
          </a:p>
        </p:txBody>
      </p:sp>
      <p:sp>
        <p:nvSpPr>
          <p:cNvPr id="17449" name="Rectangle 41"/>
          <p:cNvSpPr>
            <a:spLocks noChangeArrowheads="1"/>
          </p:cNvSpPr>
          <p:nvPr>
            <p:custDataLst>
              <p:tags r:id="rId32"/>
            </p:custDataLst>
          </p:nvPr>
        </p:nvSpPr>
        <p:spPr bwMode="gray">
          <a:xfrm>
            <a:off x="2569079" y="1692643"/>
            <a:ext cx="315869" cy="3192517"/>
          </a:xfrm>
          <a:prstGeom prst="rect">
            <a:avLst/>
          </a:prstGeom>
          <a:noFill/>
          <a:ln w="9525">
            <a:noFill/>
            <a:miter lim="800000"/>
            <a:headEnd/>
            <a:tailEnd/>
          </a:ln>
        </p:spPr>
        <p:txBody>
          <a:bodyPr lIns="0" tIns="0" rIns="0" bIns="0">
            <a:spAutoFit/>
          </a:bodyPr>
          <a:lstStyle/>
          <a:p>
            <a:pPr marL="349452" indent="-349452" algn="r" defTabSz="912459" eaLnBrk="0" hangingPunct="0">
              <a:lnSpc>
                <a:spcPct val="190000"/>
              </a:lnSpc>
              <a:buClr>
                <a:schemeClr val="tx2"/>
              </a:buClr>
            </a:pPr>
            <a:endParaRPr lang="en-GB" sz="1200" dirty="0"/>
          </a:p>
          <a:p>
            <a:pPr marL="349452" indent="-349452" algn="r" defTabSz="912459" eaLnBrk="0" hangingPunct="0">
              <a:lnSpc>
                <a:spcPct val="190000"/>
              </a:lnSpc>
              <a:buClr>
                <a:schemeClr val="tx2"/>
              </a:buClr>
            </a:pPr>
            <a:r>
              <a:rPr lang="en-GB" sz="1200" dirty="0"/>
              <a:t>47</a:t>
            </a:r>
          </a:p>
          <a:p>
            <a:pPr marL="349452" indent="-349452" algn="r" defTabSz="912459" eaLnBrk="0" hangingPunct="0">
              <a:lnSpc>
                <a:spcPct val="190000"/>
              </a:lnSpc>
              <a:buClr>
                <a:schemeClr val="tx2"/>
              </a:buClr>
            </a:pPr>
            <a:r>
              <a:rPr lang="en-GB" sz="1200" dirty="0"/>
              <a:t>66</a:t>
            </a:r>
          </a:p>
          <a:p>
            <a:pPr marL="349452" indent="-349452" algn="r" defTabSz="912459" eaLnBrk="0" hangingPunct="0">
              <a:lnSpc>
                <a:spcPct val="190000"/>
              </a:lnSpc>
              <a:buClr>
                <a:schemeClr val="tx2"/>
              </a:buClr>
            </a:pPr>
            <a:r>
              <a:rPr lang="en-GB" sz="1200" dirty="0"/>
              <a:t>20</a:t>
            </a:r>
          </a:p>
          <a:p>
            <a:pPr marL="349452" indent="-349452" algn="r" defTabSz="912459" eaLnBrk="0" hangingPunct="0">
              <a:lnSpc>
                <a:spcPct val="190000"/>
              </a:lnSpc>
              <a:buClr>
                <a:schemeClr val="tx2"/>
              </a:buClr>
            </a:pPr>
            <a:r>
              <a:rPr lang="en-GB" sz="1200" dirty="0"/>
              <a:t>27</a:t>
            </a:r>
          </a:p>
          <a:p>
            <a:pPr marL="349452" indent="-349452" algn="r" defTabSz="912459" eaLnBrk="0" hangingPunct="0">
              <a:lnSpc>
                <a:spcPct val="190000"/>
              </a:lnSpc>
              <a:buClr>
                <a:schemeClr val="tx2"/>
              </a:buClr>
            </a:pPr>
            <a:r>
              <a:rPr lang="en-GB" sz="1200" dirty="0"/>
              <a:t>33</a:t>
            </a:r>
          </a:p>
          <a:p>
            <a:pPr marL="349452" indent="-349452" algn="r" defTabSz="912459" eaLnBrk="0" hangingPunct="0">
              <a:lnSpc>
                <a:spcPct val="190000"/>
              </a:lnSpc>
              <a:buClr>
                <a:schemeClr val="tx2"/>
              </a:buClr>
            </a:pPr>
            <a:r>
              <a:rPr lang="en-GB" sz="1200" dirty="0"/>
              <a:t>6</a:t>
            </a:r>
          </a:p>
          <a:p>
            <a:pPr marL="349452" indent="-349452" algn="r" defTabSz="912459" eaLnBrk="0" hangingPunct="0">
              <a:lnSpc>
                <a:spcPct val="190000"/>
              </a:lnSpc>
              <a:buClr>
                <a:schemeClr val="tx2"/>
              </a:buClr>
            </a:pPr>
            <a:r>
              <a:rPr lang="en-GB" sz="1200" dirty="0"/>
              <a:t>47</a:t>
            </a:r>
          </a:p>
          <a:p>
            <a:pPr marL="349452" indent="-349452" algn="r" defTabSz="912459" eaLnBrk="0" hangingPunct="0">
              <a:lnSpc>
                <a:spcPct val="190000"/>
              </a:lnSpc>
              <a:buClr>
                <a:schemeClr val="tx2"/>
              </a:buClr>
            </a:pPr>
            <a:r>
              <a:rPr lang="en-GB" sz="1200" dirty="0"/>
              <a:t>247</a:t>
            </a:r>
          </a:p>
        </p:txBody>
      </p:sp>
      <p:sp>
        <p:nvSpPr>
          <p:cNvPr id="17450" name="Rectangle 42"/>
          <p:cNvSpPr>
            <a:spLocks noChangeArrowheads="1"/>
          </p:cNvSpPr>
          <p:nvPr>
            <p:custDataLst>
              <p:tags r:id="rId33"/>
            </p:custDataLst>
          </p:nvPr>
        </p:nvSpPr>
        <p:spPr bwMode="gray">
          <a:xfrm>
            <a:off x="3634922" y="814217"/>
            <a:ext cx="4582529" cy="188417"/>
          </a:xfrm>
          <a:prstGeom prst="rect">
            <a:avLst/>
          </a:prstGeom>
          <a:noFill/>
          <a:ln w="9525">
            <a:noFill/>
            <a:miter lim="800000"/>
            <a:headEnd/>
            <a:tailEnd/>
          </a:ln>
        </p:spPr>
        <p:txBody>
          <a:bodyPr lIns="0" tIns="0" rIns="0" bIns="0" anchor="b">
            <a:spAutoFit/>
          </a:bodyPr>
          <a:lstStyle/>
          <a:p>
            <a:pPr marL="349452" indent="-349452" defTabSz="912459" eaLnBrk="0" hangingPunct="0">
              <a:buClr>
                <a:schemeClr val="tx2"/>
              </a:buClr>
            </a:pPr>
            <a:r>
              <a:rPr lang="en-GB" sz="1200" dirty="0">
                <a:solidFill>
                  <a:schemeClr val="folHlink"/>
                </a:solidFill>
              </a:rPr>
              <a:t>Cost saving opportunity (before adding 2% per year or 20% cap)</a:t>
            </a:r>
          </a:p>
        </p:txBody>
      </p:sp>
      <p:sp>
        <p:nvSpPr>
          <p:cNvPr id="17451" name="AutoShape 43"/>
          <p:cNvSpPr>
            <a:spLocks noChangeArrowheads="1"/>
          </p:cNvSpPr>
          <p:nvPr>
            <p:custDataLst>
              <p:tags r:id="rId34"/>
            </p:custDataLst>
          </p:nvPr>
        </p:nvSpPr>
        <p:spPr bwMode="auto">
          <a:xfrm>
            <a:off x="7691420" y="110143"/>
            <a:ext cx="1250100" cy="216676"/>
          </a:xfrm>
          <a:prstGeom prst="leftRightArrow">
            <a:avLst>
              <a:gd name="adj1" fmla="val 100000"/>
              <a:gd name="adj2" fmla="val 0"/>
            </a:avLst>
          </a:prstGeom>
          <a:noFill/>
          <a:ln w="9525">
            <a:noFill/>
            <a:miter lim="800000"/>
            <a:headEnd/>
            <a:tailEnd/>
          </a:ln>
        </p:spPr>
        <p:txBody>
          <a:bodyPr wrap="none" lIns="27957" tIns="0" rIns="0" bIns="27957">
            <a:spAutoFit/>
          </a:bodyPr>
          <a:lstStyle/>
          <a:p>
            <a:pPr marL="349452" indent="-349452" algn="r" defTabSz="912459" eaLnBrk="0" hangingPunct="0">
              <a:buClr>
                <a:schemeClr val="tx2"/>
              </a:buClr>
            </a:pPr>
            <a:r>
              <a:rPr lang="en-GB" sz="1200" dirty="0">
                <a:solidFill>
                  <a:srgbClr val="808080"/>
                </a:solidFill>
              </a:rPr>
              <a:t>WHIPPS CROSS</a:t>
            </a:r>
          </a:p>
        </p:txBody>
      </p:sp>
      <p:cxnSp>
        <p:nvCxnSpPr>
          <p:cNvPr id="17452" name="AutoShape 44"/>
          <p:cNvCxnSpPr>
            <a:cxnSpLocks noChangeShapeType="1"/>
            <a:stCxn id="17451" idx="2"/>
            <a:endCxn id="17451" idx="4"/>
          </p:cNvCxnSpPr>
          <p:nvPr>
            <p:custDataLst>
              <p:tags r:id="rId35"/>
            </p:custDataLst>
          </p:nvPr>
        </p:nvCxnSpPr>
        <p:spPr bwMode="auto">
          <a:xfrm rot="16200000" flipH="1">
            <a:off x="7583087" y="218481"/>
            <a:ext cx="216676" cy="1620"/>
          </a:xfrm>
          <a:prstGeom prst="straightConnector1">
            <a:avLst/>
          </a:prstGeom>
          <a:noFill/>
          <a:ln w="9525">
            <a:solidFill>
              <a:srgbClr val="808080"/>
            </a:solidFill>
            <a:round/>
            <a:headEnd/>
            <a:tailEnd/>
          </a:ln>
        </p:spPr>
      </p:cxnSp>
      <p:cxnSp>
        <p:nvCxnSpPr>
          <p:cNvPr id="17453" name="AutoShape 45"/>
          <p:cNvCxnSpPr>
            <a:cxnSpLocks noChangeShapeType="1"/>
            <a:stCxn id="17451" idx="4"/>
            <a:endCxn id="17451" idx="6"/>
          </p:cNvCxnSpPr>
          <p:nvPr>
            <p:custDataLst>
              <p:tags r:id="rId36"/>
            </p:custDataLst>
          </p:nvPr>
        </p:nvCxnSpPr>
        <p:spPr bwMode="auto">
          <a:xfrm rot="16200000" flipH="1">
            <a:off x="8316469" y="-298231"/>
            <a:ext cx="1620" cy="1250100"/>
          </a:xfrm>
          <a:prstGeom prst="straightConnector1">
            <a:avLst/>
          </a:prstGeom>
          <a:noFill/>
          <a:ln w="25400">
            <a:solidFill>
              <a:srgbClr val="808080"/>
            </a:solidFill>
            <a:round/>
            <a:headEnd/>
            <a:tailEnd/>
          </a:ln>
        </p:spPr>
      </p:cxnSp>
      <p:sp>
        <p:nvSpPr>
          <p:cNvPr id="17454" name="Rectangle 46"/>
          <p:cNvSpPr>
            <a:spLocks noChangeArrowheads="1"/>
          </p:cNvSpPr>
          <p:nvPr/>
        </p:nvSpPr>
        <p:spPr bwMode="auto">
          <a:xfrm>
            <a:off x="121495" y="6679840"/>
            <a:ext cx="6882702" cy="140918"/>
          </a:xfrm>
          <a:prstGeom prst="rect">
            <a:avLst/>
          </a:prstGeom>
          <a:noFill/>
          <a:ln w="9525">
            <a:noFill/>
            <a:miter lim="800000"/>
            <a:headEnd/>
            <a:tailEnd/>
          </a:ln>
        </p:spPr>
        <p:txBody>
          <a:bodyPr wrap="none" lIns="0" tIns="0" rIns="0" bIns="0">
            <a:spAutoFit/>
          </a:bodyPr>
          <a:lstStyle/>
          <a:p>
            <a:r>
              <a:rPr lang="en-US" sz="900" dirty="0">
                <a:solidFill>
                  <a:srgbClr val="000000"/>
                </a:solidFill>
              </a:rPr>
              <a:t>SOURCE: FIMS 09/10, Annual Reports 09/10 , HES 09/10, ERIC 09/10, Trust operating plan 2011/12 (for 10/11 underlying position)</a:t>
            </a:r>
            <a:endParaRPr lang="en-US" sz="1100" baseline="30000" dirty="0">
              <a:solidFill>
                <a:schemeClr val="tx2"/>
              </a:solidFill>
            </a:endParaRPr>
          </a:p>
        </p:txBody>
      </p:sp>
      <p:sp>
        <p:nvSpPr>
          <p:cNvPr id="17455" name="McK 4. Footnote"/>
          <p:cNvSpPr txBox="1">
            <a:spLocks noChangeArrowheads="1"/>
          </p:cNvSpPr>
          <p:nvPr>
            <p:custDataLst>
              <p:tags r:id="rId37"/>
            </p:custDataLst>
          </p:nvPr>
        </p:nvSpPr>
        <p:spPr bwMode="auto">
          <a:xfrm>
            <a:off x="121489" y="5699883"/>
            <a:ext cx="8722840" cy="989664"/>
          </a:xfrm>
          <a:prstGeom prst="rect">
            <a:avLst/>
          </a:prstGeom>
          <a:noFill/>
          <a:ln w="9525">
            <a:noFill/>
            <a:miter lim="800000"/>
            <a:headEnd/>
            <a:tailEnd/>
          </a:ln>
        </p:spPr>
        <p:txBody>
          <a:bodyPr lIns="0" tIns="0" rIns="0" bIns="0" anchor="b">
            <a:spAutoFit/>
          </a:bodyPr>
          <a:lstStyle/>
          <a:p>
            <a:pPr marL="106777" indent="-106777" defTabSz="912459"/>
            <a:r>
              <a:rPr lang="en-GB" sz="900" dirty="0"/>
              <a:t>1 Bed day opportunity estimated at £150/day. Note that ALOS is assumed to stay at current rate or move to target, whichever is shorter. Impact on costs is apportioned to other cost categories in the model (Medical – 10%, Nursing – 52%, ST&amp;T – 13%, Non-clinical – 9%, Clinical supplies – 16%)</a:t>
            </a:r>
          </a:p>
          <a:p>
            <a:pPr marL="106777" indent="-106777" defTabSz="912459"/>
            <a:r>
              <a:rPr lang="en-GB" sz="900" dirty="0"/>
              <a:t>2 Nursing WTE level capped at minimum of 8 nurse hours per occupied bed day</a:t>
            </a:r>
          </a:p>
          <a:p>
            <a:pPr marL="106777" indent="-106777" defTabSz="912459"/>
            <a:r>
              <a:rPr lang="en-GB" sz="900" dirty="0"/>
              <a:t>3 Other variable costs include catering, cleaning and laundry</a:t>
            </a:r>
          </a:p>
          <a:p>
            <a:pPr marL="106777" indent="-106777" defTabSz="912459"/>
            <a:r>
              <a:rPr lang="en-GB" sz="900" dirty="0"/>
              <a:t>4 Increase in costs capped to zero</a:t>
            </a:r>
          </a:p>
          <a:p>
            <a:pPr marL="106777" indent="-106777" defTabSz="912459"/>
            <a:r>
              <a:rPr lang="en-GB" sz="900" dirty="0"/>
              <a:t>5 Fixed costs include estate and establishment costs, and non-operating costs (PDC, interest, depreciation, etc.)</a:t>
            </a:r>
          </a:p>
          <a:p>
            <a:pPr marL="106777" indent="-106777" defTabSz="912459"/>
            <a:r>
              <a:rPr lang="en-GB" sz="900" dirty="0"/>
              <a:t>6 Total Trust expense used to arrive at net surplus</a:t>
            </a:r>
          </a:p>
        </p:txBody>
      </p:sp>
      <p:sp>
        <p:nvSpPr>
          <p:cNvPr id="17456" name="Slide Number Placeholder 2"/>
          <p:cNvSpPr txBox="1">
            <a:spLocks noGrp="1"/>
          </p:cNvSpPr>
          <p:nvPr>
            <p:custDataLst>
              <p:tags r:id="rId38"/>
            </p:custDataLst>
          </p:nvPr>
        </p:nvSpPr>
        <p:spPr bwMode="auto">
          <a:xfrm>
            <a:off x="8719602" y="6566446"/>
            <a:ext cx="199240" cy="155496"/>
          </a:xfrm>
          <a:prstGeom prst="rect">
            <a:avLst/>
          </a:prstGeom>
          <a:noFill/>
          <a:ln w="9525">
            <a:noFill/>
            <a:miter lim="800000"/>
            <a:headEnd/>
            <a:tailEnd/>
          </a:ln>
        </p:spPr>
        <p:txBody>
          <a:bodyPr wrap="none" lIns="0" tIns="0" rIns="0" bIns="0"/>
          <a:lstStyle/>
          <a:p>
            <a:fld id="{D9C7CB0F-2880-44BF-B100-905868C3DF8A}" type="slidenum">
              <a:rPr lang="en-US" sz="1000">
                <a:solidFill>
                  <a:srgbClr val="000000"/>
                </a:solidFill>
              </a:rPr>
              <a:pPr/>
              <a:t>13</a:t>
            </a:fld>
            <a:r>
              <a:rPr lang="en-US" sz="1000" dirty="0">
                <a:solidFill>
                  <a:srgbClr val="000000"/>
                </a:solidFill>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2" hidden="1"/>
          <p:cNvGraphicFramePr>
            <a:graphicFrameLocks noChangeAspect="1"/>
          </p:cNvGraphicFramePr>
          <p:nvPr/>
        </p:nvGraphicFramePr>
        <p:xfrm>
          <a:off x="0" y="0"/>
          <a:ext cx="161984" cy="161974"/>
        </p:xfrm>
        <a:graphic>
          <a:graphicData uri="http://schemas.openxmlformats.org/presentationml/2006/ole">
            <p:oleObj spid="_x0000_s50178" name="think-cell Slide" r:id="rId33" imgW="360" imgH="360" progId="">
              <p:embed/>
            </p:oleObj>
          </a:graphicData>
        </a:graphic>
      </p:graphicFrame>
      <p:sp>
        <p:nvSpPr>
          <p:cNvPr id="18435" name="Rectangle 3"/>
          <p:cNvSpPr>
            <a:spLocks noGrp="1" noChangeArrowheads="1"/>
          </p:cNvSpPr>
          <p:nvPr>
            <p:ph type="title"/>
            <p:custDataLst>
              <p:tags r:id="rId2"/>
            </p:custDataLst>
          </p:nvPr>
        </p:nvSpPr>
        <p:spPr bwMode="gray"/>
        <p:txBody>
          <a:bodyPr/>
          <a:lstStyle/>
          <a:p>
            <a:r>
              <a:rPr lang="en-GB" dirty="0" smtClean="0"/>
              <a:t>Benchmark cost savings breakdown</a:t>
            </a:r>
            <a:endParaRPr lang="en-US" dirty="0" smtClean="0"/>
          </a:p>
        </p:txBody>
      </p:sp>
      <p:sp>
        <p:nvSpPr>
          <p:cNvPr id="18436" name="Rectangle 4"/>
          <p:cNvSpPr>
            <a:spLocks noChangeArrowheads="1"/>
          </p:cNvSpPr>
          <p:nvPr/>
        </p:nvSpPr>
        <p:spPr bwMode="auto">
          <a:xfrm>
            <a:off x="152234" y="6213351"/>
            <a:ext cx="66" cy="125612"/>
          </a:xfrm>
          <a:prstGeom prst="rect">
            <a:avLst/>
          </a:prstGeom>
          <a:noFill/>
          <a:ln w="9525">
            <a:noFill/>
            <a:miter lim="800000"/>
            <a:headEnd/>
            <a:tailEnd/>
          </a:ln>
        </p:spPr>
        <p:txBody>
          <a:bodyPr wrap="none" lIns="0" tIns="0" rIns="0" bIns="0">
            <a:spAutoFit/>
          </a:bodyPr>
          <a:lstStyle/>
          <a:p>
            <a:pPr algn="ctr"/>
            <a:endParaRPr lang="en-GB" sz="1200" baseline="30000" dirty="0">
              <a:solidFill>
                <a:schemeClr val="tx2"/>
              </a:solidFill>
            </a:endParaRPr>
          </a:p>
        </p:txBody>
      </p:sp>
      <p:sp>
        <p:nvSpPr>
          <p:cNvPr id="18437" name="Rectangle 5"/>
          <p:cNvSpPr>
            <a:spLocks noChangeArrowheads="1"/>
          </p:cNvSpPr>
          <p:nvPr/>
        </p:nvSpPr>
        <p:spPr bwMode="auto">
          <a:xfrm>
            <a:off x="152234" y="6213351"/>
            <a:ext cx="66" cy="125612"/>
          </a:xfrm>
          <a:prstGeom prst="rect">
            <a:avLst/>
          </a:prstGeom>
          <a:noFill/>
          <a:ln w="9525">
            <a:noFill/>
            <a:miter lim="800000"/>
            <a:headEnd/>
            <a:tailEnd/>
          </a:ln>
        </p:spPr>
        <p:txBody>
          <a:bodyPr wrap="none" lIns="0" tIns="0" rIns="0" bIns="0">
            <a:spAutoFit/>
          </a:bodyPr>
          <a:lstStyle/>
          <a:p>
            <a:pPr algn="ctr"/>
            <a:endParaRPr lang="en-GB" sz="1200" baseline="30000" dirty="0">
              <a:solidFill>
                <a:schemeClr val="tx2"/>
              </a:solidFill>
            </a:endParaRPr>
          </a:p>
        </p:txBody>
      </p:sp>
      <p:sp>
        <p:nvSpPr>
          <p:cNvPr id="18438" name="Rectangle 6"/>
          <p:cNvSpPr>
            <a:spLocks noChangeArrowheads="1"/>
          </p:cNvSpPr>
          <p:nvPr/>
        </p:nvSpPr>
        <p:spPr bwMode="auto">
          <a:xfrm>
            <a:off x="121500" y="6472501"/>
            <a:ext cx="3722393" cy="140918"/>
          </a:xfrm>
          <a:prstGeom prst="rect">
            <a:avLst/>
          </a:prstGeom>
          <a:noFill/>
          <a:ln w="9525">
            <a:noFill/>
            <a:miter lim="800000"/>
            <a:headEnd/>
            <a:tailEnd/>
          </a:ln>
        </p:spPr>
        <p:txBody>
          <a:bodyPr wrap="none" lIns="0" tIns="0" rIns="0" bIns="0">
            <a:spAutoFit/>
          </a:bodyPr>
          <a:lstStyle/>
          <a:p>
            <a:r>
              <a:rPr lang="en-US" sz="900" dirty="0">
                <a:solidFill>
                  <a:srgbClr val="000000"/>
                </a:solidFill>
              </a:rPr>
              <a:t>SOURCE: FIMS 09/10, Annual Reports 09/10 , HES 09/10, ERIC 09/10</a:t>
            </a:r>
            <a:endParaRPr lang="en-US" sz="1100" baseline="30000" dirty="0">
              <a:solidFill>
                <a:schemeClr val="tx2"/>
              </a:solidFill>
            </a:endParaRPr>
          </a:p>
        </p:txBody>
      </p:sp>
      <p:sp>
        <p:nvSpPr>
          <p:cNvPr id="18439" name="Rectangle 7"/>
          <p:cNvSpPr>
            <a:spLocks noChangeArrowheads="1"/>
          </p:cNvSpPr>
          <p:nvPr/>
        </p:nvSpPr>
        <p:spPr bwMode="auto">
          <a:xfrm>
            <a:off x="4034992" y="547475"/>
            <a:ext cx="66" cy="125612"/>
          </a:xfrm>
          <a:prstGeom prst="rect">
            <a:avLst/>
          </a:prstGeom>
          <a:noFill/>
          <a:ln w="9525">
            <a:noFill/>
            <a:miter lim="800000"/>
            <a:headEnd/>
            <a:tailEnd/>
          </a:ln>
        </p:spPr>
        <p:txBody>
          <a:bodyPr wrap="none" lIns="0" tIns="0" rIns="0" bIns="0">
            <a:spAutoFit/>
          </a:bodyPr>
          <a:lstStyle/>
          <a:p>
            <a:pPr algn="ctr"/>
            <a:endParaRPr lang="en-GB" sz="1200" baseline="30000" dirty="0">
              <a:solidFill>
                <a:schemeClr val="tx2"/>
              </a:solidFill>
              <a:cs typeface="Arial" charset="0"/>
            </a:endParaRPr>
          </a:p>
        </p:txBody>
      </p:sp>
      <p:sp>
        <p:nvSpPr>
          <p:cNvPr id="18440" name="Rectangle 8"/>
          <p:cNvSpPr>
            <a:spLocks noChangeArrowheads="1"/>
          </p:cNvSpPr>
          <p:nvPr/>
        </p:nvSpPr>
        <p:spPr bwMode="auto">
          <a:xfrm>
            <a:off x="121468" y="5448823"/>
            <a:ext cx="66" cy="125612"/>
          </a:xfrm>
          <a:prstGeom prst="rect">
            <a:avLst/>
          </a:prstGeom>
          <a:noFill/>
          <a:ln w="9525">
            <a:noFill/>
            <a:miter lim="800000"/>
            <a:headEnd/>
            <a:tailEnd/>
          </a:ln>
        </p:spPr>
        <p:txBody>
          <a:bodyPr wrap="none" lIns="0" tIns="0" rIns="0" bIns="0">
            <a:spAutoFit/>
          </a:bodyPr>
          <a:lstStyle/>
          <a:p>
            <a:pPr algn="ctr"/>
            <a:endParaRPr lang="en-GB" sz="1200" baseline="30000" dirty="0">
              <a:solidFill>
                <a:schemeClr val="tx2"/>
              </a:solidFill>
              <a:cs typeface="Arial" charset="0"/>
            </a:endParaRPr>
          </a:p>
        </p:txBody>
      </p:sp>
      <p:sp>
        <p:nvSpPr>
          <p:cNvPr id="18441" name="Rectangle 9"/>
          <p:cNvSpPr>
            <a:spLocks noChangeArrowheads="1"/>
          </p:cNvSpPr>
          <p:nvPr/>
        </p:nvSpPr>
        <p:spPr bwMode="auto">
          <a:xfrm>
            <a:off x="121468" y="5448823"/>
            <a:ext cx="66" cy="125612"/>
          </a:xfrm>
          <a:prstGeom prst="rect">
            <a:avLst/>
          </a:prstGeom>
          <a:noFill/>
          <a:ln w="9525">
            <a:noFill/>
            <a:miter lim="800000"/>
            <a:headEnd/>
            <a:tailEnd/>
          </a:ln>
        </p:spPr>
        <p:txBody>
          <a:bodyPr wrap="none" lIns="0" tIns="0" rIns="0" bIns="0">
            <a:spAutoFit/>
          </a:bodyPr>
          <a:lstStyle/>
          <a:p>
            <a:pPr algn="ctr"/>
            <a:endParaRPr lang="en-GB" sz="1200" baseline="30000" dirty="0">
              <a:solidFill>
                <a:schemeClr val="tx2"/>
              </a:solidFill>
              <a:cs typeface="Arial" charset="0"/>
            </a:endParaRPr>
          </a:p>
        </p:txBody>
      </p:sp>
      <p:sp>
        <p:nvSpPr>
          <p:cNvPr id="18442" name="Rectangle 10"/>
          <p:cNvSpPr>
            <a:spLocks noChangeArrowheads="1"/>
          </p:cNvSpPr>
          <p:nvPr/>
        </p:nvSpPr>
        <p:spPr bwMode="gray">
          <a:xfrm>
            <a:off x="97202" y="1198095"/>
            <a:ext cx="1694353" cy="188417"/>
          </a:xfrm>
          <a:prstGeom prst="rect">
            <a:avLst/>
          </a:prstGeom>
          <a:noFill/>
          <a:ln w="9525">
            <a:noFill/>
            <a:miter lim="800000"/>
            <a:headEnd/>
            <a:tailEnd/>
          </a:ln>
        </p:spPr>
        <p:txBody>
          <a:bodyPr lIns="0" tIns="0" rIns="0" bIns="0" anchor="b">
            <a:spAutoFit/>
          </a:bodyPr>
          <a:lstStyle/>
          <a:p>
            <a:pPr marL="349452" indent="-349452" defTabSz="912459" eaLnBrk="0" hangingPunct="0">
              <a:buClr>
                <a:schemeClr val="tx2"/>
              </a:buClr>
            </a:pPr>
            <a:r>
              <a:rPr lang="en-GB" sz="1200" dirty="0">
                <a:solidFill>
                  <a:schemeClr val="folHlink"/>
                </a:solidFill>
              </a:rPr>
              <a:t>Category</a:t>
            </a:r>
            <a:endParaRPr lang="en-US" sz="1200" dirty="0">
              <a:solidFill>
                <a:schemeClr val="folHlink"/>
              </a:solidFill>
            </a:endParaRPr>
          </a:p>
        </p:txBody>
      </p:sp>
      <p:sp>
        <p:nvSpPr>
          <p:cNvPr id="18443" name="Rectangle 11"/>
          <p:cNvSpPr>
            <a:spLocks noChangeArrowheads="1"/>
          </p:cNvSpPr>
          <p:nvPr>
            <p:custDataLst>
              <p:tags r:id="rId3"/>
            </p:custDataLst>
          </p:nvPr>
        </p:nvSpPr>
        <p:spPr bwMode="gray">
          <a:xfrm>
            <a:off x="6748267" y="1009669"/>
            <a:ext cx="1130649" cy="376834"/>
          </a:xfrm>
          <a:prstGeom prst="rect">
            <a:avLst/>
          </a:prstGeom>
          <a:noFill/>
          <a:ln w="9525">
            <a:noFill/>
            <a:miter lim="800000"/>
            <a:headEnd/>
            <a:tailEnd/>
          </a:ln>
        </p:spPr>
        <p:txBody>
          <a:bodyPr lIns="0" tIns="0" rIns="0" bIns="0" anchor="b">
            <a:spAutoFit/>
          </a:bodyPr>
          <a:lstStyle/>
          <a:p>
            <a:pPr marL="349452" indent="-349452" defTabSz="912459" eaLnBrk="0" hangingPunct="0">
              <a:buClr>
                <a:schemeClr val="tx2"/>
              </a:buClr>
            </a:pPr>
            <a:r>
              <a:rPr lang="en-GB" sz="1200" dirty="0">
                <a:solidFill>
                  <a:schemeClr val="folHlink"/>
                </a:solidFill>
              </a:rPr>
              <a:t>Average </a:t>
            </a:r>
          </a:p>
          <a:p>
            <a:pPr marL="349452" indent="-349452" defTabSz="912459" eaLnBrk="0" hangingPunct="0">
              <a:buClr>
                <a:schemeClr val="tx2"/>
              </a:buClr>
            </a:pPr>
            <a:r>
              <a:rPr lang="en-GB" sz="1200" dirty="0">
                <a:solidFill>
                  <a:schemeClr val="folHlink"/>
                </a:solidFill>
              </a:rPr>
              <a:t>of top 3 peers</a:t>
            </a:r>
          </a:p>
        </p:txBody>
      </p:sp>
      <p:sp>
        <p:nvSpPr>
          <p:cNvPr id="18444" name="Rectangle 12"/>
          <p:cNvSpPr>
            <a:spLocks noChangeArrowheads="1"/>
          </p:cNvSpPr>
          <p:nvPr>
            <p:custDataLst>
              <p:tags r:id="rId4"/>
            </p:custDataLst>
          </p:nvPr>
        </p:nvSpPr>
        <p:spPr bwMode="gray">
          <a:xfrm>
            <a:off x="5803900" y="821260"/>
            <a:ext cx="907111" cy="565251"/>
          </a:xfrm>
          <a:prstGeom prst="rect">
            <a:avLst/>
          </a:prstGeom>
          <a:noFill/>
          <a:ln w="9525">
            <a:noFill/>
            <a:miter lim="800000"/>
            <a:headEnd/>
            <a:tailEnd/>
          </a:ln>
        </p:spPr>
        <p:txBody>
          <a:bodyPr lIns="0" tIns="0" rIns="0" bIns="0" anchor="b">
            <a:spAutoFit/>
          </a:bodyPr>
          <a:lstStyle/>
          <a:p>
            <a:pPr defTabSz="912459" eaLnBrk="0" hangingPunct="0">
              <a:buClr>
                <a:schemeClr val="tx2"/>
              </a:buClr>
            </a:pPr>
            <a:r>
              <a:rPr lang="en-GB" sz="1200" dirty="0">
                <a:solidFill>
                  <a:schemeClr val="folHlink"/>
                </a:solidFill>
              </a:rPr>
              <a:t>Peer at top quartile threshold</a:t>
            </a:r>
            <a:endParaRPr lang="en-US" sz="1200" dirty="0">
              <a:solidFill>
                <a:schemeClr val="folHlink"/>
              </a:solidFill>
            </a:endParaRPr>
          </a:p>
        </p:txBody>
      </p:sp>
      <p:sp>
        <p:nvSpPr>
          <p:cNvPr id="18445" name="Rectangle 13"/>
          <p:cNvSpPr>
            <a:spLocks noChangeArrowheads="1"/>
          </p:cNvSpPr>
          <p:nvPr/>
        </p:nvSpPr>
        <p:spPr bwMode="auto">
          <a:xfrm>
            <a:off x="5026366" y="1200231"/>
            <a:ext cx="419538" cy="188417"/>
          </a:xfrm>
          <a:prstGeom prst="rect">
            <a:avLst/>
          </a:prstGeom>
          <a:noFill/>
          <a:ln w="9525">
            <a:noFill/>
            <a:miter lim="800000"/>
            <a:headEnd/>
            <a:tailEnd/>
          </a:ln>
        </p:spPr>
        <p:txBody>
          <a:bodyPr lIns="0" tIns="0" rIns="0" bIns="0">
            <a:spAutoFit/>
          </a:bodyPr>
          <a:lstStyle/>
          <a:p>
            <a:r>
              <a:rPr lang="en-US" sz="1200" dirty="0">
                <a:solidFill>
                  <a:srgbClr val="003366"/>
                </a:solidFill>
                <a:cs typeface="Arial" charset="0"/>
              </a:rPr>
              <a:t>Trust</a:t>
            </a:r>
            <a:endParaRPr lang="en-US" sz="1200" baseline="30000" dirty="0">
              <a:solidFill>
                <a:schemeClr val="tx2"/>
              </a:solidFill>
              <a:cs typeface="Arial" charset="0"/>
            </a:endParaRPr>
          </a:p>
        </p:txBody>
      </p:sp>
      <p:sp>
        <p:nvSpPr>
          <p:cNvPr id="18446" name="Rectangle 14"/>
          <p:cNvSpPr>
            <a:spLocks noChangeArrowheads="1"/>
          </p:cNvSpPr>
          <p:nvPr>
            <p:custDataLst>
              <p:tags r:id="rId5"/>
            </p:custDataLst>
          </p:nvPr>
        </p:nvSpPr>
        <p:spPr bwMode="gray">
          <a:xfrm>
            <a:off x="7943698" y="1009669"/>
            <a:ext cx="1083674" cy="376834"/>
          </a:xfrm>
          <a:prstGeom prst="rect">
            <a:avLst/>
          </a:prstGeom>
          <a:noFill/>
          <a:ln w="9525">
            <a:noFill/>
            <a:miter lim="800000"/>
            <a:headEnd/>
            <a:tailEnd/>
          </a:ln>
        </p:spPr>
        <p:txBody>
          <a:bodyPr lIns="0" tIns="0" rIns="0" bIns="0" anchor="b">
            <a:spAutoFit/>
          </a:bodyPr>
          <a:lstStyle/>
          <a:p>
            <a:pPr marL="349452" indent="-349452" defTabSz="912459" eaLnBrk="0" hangingPunct="0">
              <a:buClr>
                <a:schemeClr val="tx2"/>
              </a:buClr>
            </a:pPr>
            <a:r>
              <a:rPr lang="en-GB" sz="1200" dirty="0">
                <a:solidFill>
                  <a:schemeClr val="folHlink"/>
                </a:solidFill>
              </a:rPr>
              <a:t>Top quartile </a:t>
            </a:r>
          </a:p>
          <a:p>
            <a:pPr marL="349452" indent="-349452" defTabSz="912459" eaLnBrk="0" hangingPunct="0">
              <a:buClr>
                <a:schemeClr val="tx2"/>
              </a:buClr>
            </a:pPr>
            <a:r>
              <a:rPr lang="en-GB" sz="1200" dirty="0">
                <a:solidFill>
                  <a:schemeClr val="folHlink"/>
                </a:solidFill>
              </a:rPr>
              <a:t>on each metric</a:t>
            </a:r>
          </a:p>
        </p:txBody>
      </p:sp>
      <p:grpSp>
        <p:nvGrpSpPr>
          <p:cNvPr id="2" name="Group 15"/>
          <p:cNvGrpSpPr>
            <a:grpSpLocks/>
          </p:cNvGrpSpPr>
          <p:nvPr/>
        </p:nvGrpSpPr>
        <p:grpSpPr bwMode="auto">
          <a:xfrm>
            <a:off x="1478927" y="1942075"/>
            <a:ext cx="7460985" cy="2779482"/>
            <a:chOff x="2840" y="1199"/>
            <a:chExt cx="2679" cy="1716"/>
          </a:xfrm>
        </p:grpSpPr>
        <p:sp>
          <p:nvSpPr>
            <p:cNvPr id="18469" name="Line 16"/>
            <p:cNvSpPr>
              <a:spLocks noChangeShapeType="1"/>
            </p:cNvSpPr>
            <p:nvPr>
              <p:custDataLst>
                <p:tags r:id="rId25"/>
              </p:custDataLst>
            </p:nvPr>
          </p:nvSpPr>
          <p:spPr bwMode="gray">
            <a:xfrm>
              <a:off x="2840" y="1571"/>
              <a:ext cx="267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8470" name="Line 17"/>
            <p:cNvSpPr>
              <a:spLocks noChangeShapeType="1"/>
            </p:cNvSpPr>
            <p:nvPr>
              <p:custDataLst>
                <p:tags r:id="rId26"/>
              </p:custDataLst>
            </p:nvPr>
          </p:nvSpPr>
          <p:spPr bwMode="gray">
            <a:xfrm>
              <a:off x="2840" y="1927"/>
              <a:ext cx="267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8471" name="Line 18"/>
            <p:cNvSpPr>
              <a:spLocks noChangeShapeType="1"/>
            </p:cNvSpPr>
            <p:nvPr>
              <p:custDataLst>
                <p:tags r:id="rId27"/>
              </p:custDataLst>
            </p:nvPr>
          </p:nvSpPr>
          <p:spPr bwMode="gray">
            <a:xfrm>
              <a:off x="2840" y="2226"/>
              <a:ext cx="267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8472" name="Line 19"/>
            <p:cNvSpPr>
              <a:spLocks noChangeShapeType="1"/>
            </p:cNvSpPr>
            <p:nvPr>
              <p:custDataLst>
                <p:tags r:id="rId28"/>
              </p:custDataLst>
            </p:nvPr>
          </p:nvSpPr>
          <p:spPr bwMode="gray">
            <a:xfrm flipV="1">
              <a:off x="2840" y="2614"/>
              <a:ext cx="267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8473" name="Line 20"/>
            <p:cNvSpPr>
              <a:spLocks noChangeShapeType="1"/>
            </p:cNvSpPr>
            <p:nvPr>
              <p:custDataLst>
                <p:tags r:id="rId29"/>
              </p:custDataLst>
            </p:nvPr>
          </p:nvSpPr>
          <p:spPr bwMode="gray">
            <a:xfrm>
              <a:off x="2840" y="2915"/>
              <a:ext cx="2679" cy="0"/>
            </a:xfrm>
            <a:prstGeom prst="line">
              <a:avLst/>
            </a:prstGeom>
            <a:noFill/>
            <a:ln w="19050">
              <a:solidFill>
                <a:srgbClr val="808080"/>
              </a:solidFill>
              <a:prstDash val="sysDot"/>
              <a:round/>
              <a:headEnd/>
              <a:tailEnd/>
            </a:ln>
          </p:spPr>
          <p:txBody>
            <a:bodyPr lIns="0" tIns="0" rIns="0" bIns="0">
              <a:spAutoFit/>
            </a:bodyPr>
            <a:lstStyle/>
            <a:p>
              <a:endParaRPr lang="en-GB"/>
            </a:p>
          </p:txBody>
        </p:sp>
        <p:sp>
          <p:nvSpPr>
            <p:cNvPr id="18474" name="Line 21"/>
            <p:cNvSpPr>
              <a:spLocks noChangeShapeType="1"/>
            </p:cNvSpPr>
            <p:nvPr>
              <p:custDataLst>
                <p:tags r:id="rId30"/>
              </p:custDataLst>
            </p:nvPr>
          </p:nvSpPr>
          <p:spPr bwMode="gray">
            <a:xfrm>
              <a:off x="2840" y="1199"/>
              <a:ext cx="2679" cy="0"/>
            </a:xfrm>
            <a:prstGeom prst="line">
              <a:avLst/>
            </a:prstGeom>
            <a:noFill/>
            <a:ln w="19050">
              <a:solidFill>
                <a:srgbClr val="808080"/>
              </a:solidFill>
              <a:prstDash val="sysDot"/>
              <a:round/>
              <a:headEnd/>
              <a:tailEnd/>
            </a:ln>
          </p:spPr>
          <p:txBody>
            <a:bodyPr lIns="0" tIns="0" rIns="0" bIns="0">
              <a:spAutoFit/>
            </a:bodyPr>
            <a:lstStyle/>
            <a:p>
              <a:endParaRPr lang="en-GB"/>
            </a:p>
          </p:txBody>
        </p:sp>
      </p:grpSp>
      <p:sp>
        <p:nvSpPr>
          <p:cNvPr id="18448" name="Line 22"/>
          <p:cNvSpPr>
            <a:spLocks noChangeShapeType="1"/>
          </p:cNvSpPr>
          <p:nvPr/>
        </p:nvSpPr>
        <p:spPr bwMode="gray">
          <a:xfrm>
            <a:off x="1464336" y="1435094"/>
            <a:ext cx="7475564" cy="0"/>
          </a:xfrm>
          <a:prstGeom prst="line">
            <a:avLst/>
          </a:prstGeom>
          <a:noFill/>
          <a:ln w="9525">
            <a:solidFill>
              <a:schemeClr val="tx2"/>
            </a:solidFill>
            <a:round/>
            <a:headEnd/>
            <a:tailEnd/>
          </a:ln>
        </p:spPr>
        <p:txBody>
          <a:bodyPr lIns="0" tIns="0" rIns="0" bIns="0">
            <a:spAutoFit/>
          </a:bodyPr>
          <a:lstStyle/>
          <a:p>
            <a:endParaRPr lang="en-GB"/>
          </a:p>
        </p:txBody>
      </p:sp>
      <p:sp>
        <p:nvSpPr>
          <p:cNvPr id="18449" name="Rectangle 23"/>
          <p:cNvSpPr>
            <a:spLocks noChangeArrowheads="1"/>
          </p:cNvSpPr>
          <p:nvPr>
            <p:custDataLst>
              <p:tags r:id="rId6"/>
            </p:custDataLst>
          </p:nvPr>
        </p:nvSpPr>
        <p:spPr bwMode="gray">
          <a:xfrm>
            <a:off x="1464348" y="1198095"/>
            <a:ext cx="1694353" cy="188417"/>
          </a:xfrm>
          <a:prstGeom prst="rect">
            <a:avLst/>
          </a:prstGeom>
          <a:noFill/>
          <a:ln w="9525">
            <a:noFill/>
            <a:miter lim="800000"/>
            <a:headEnd/>
            <a:tailEnd/>
          </a:ln>
        </p:spPr>
        <p:txBody>
          <a:bodyPr lIns="0" tIns="0" rIns="0" bIns="0" anchor="b">
            <a:spAutoFit/>
          </a:bodyPr>
          <a:lstStyle/>
          <a:p>
            <a:pPr marL="349452" indent="-349452" defTabSz="912459" eaLnBrk="0" hangingPunct="0">
              <a:buClr>
                <a:schemeClr val="tx2"/>
              </a:buClr>
            </a:pPr>
            <a:r>
              <a:rPr lang="en-GB" sz="1200" dirty="0">
                <a:solidFill>
                  <a:schemeClr val="folHlink"/>
                </a:solidFill>
              </a:rPr>
              <a:t>Metric ratio</a:t>
            </a:r>
            <a:endParaRPr lang="en-US" sz="1200" dirty="0">
              <a:solidFill>
                <a:schemeClr val="folHlink"/>
              </a:solidFill>
            </a:endParaRPr>
          </a:p>
        </p:txBody>
      </p:sp>
      <p:sp>
        <p:nvSpPr>
          <p:cNvPr id="18450" name="Rectangle 24"/>
          <p:cNvSpPr>
            <a:spLocks noChangeArrowheads="1"/>
          </p:cNvSpPr>
          <p:nvPr>
            <p:custDataLst>
              <p:tags r:id="rId7"/>
            </p:custDataLst>
          </p:nvPr>
        </p:nvSpPr>
        <p:spPr bwMode="gray">
          <a:xfrm>
            <a:off x="97191" y="1475590"/>
            <a:ext cx="1281294" cy="427613"/>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ALOS</a:t>
            </a:r>
            <a:r>
              <a:rPr lang="en-GB" sz="1200" baseline="30000" dirty="0">
                <a:solidFill>
                  <a:schemeClr val="folHlink"/>
                </a:solidFill>
              </a:rPr>
              <a:t>1</a:t>
            </a:r>
          </a:p>
        </p:txBody>
      </p:sp>
      <p:sp>
        <p:nvSpPr>
          <p:cNvPr id="18451" name="Rectangle 25"/>
          <p:cNvSpPr>
            <a:spLocks noChangeArrowheads="1"/>
          </p:cNvSpPr>
          <p:nvPr>
            <p:custDataLst>
              <p:tags r:id="rId8"/>
            </p:custDataLst>
          </p:nvPr>
        </p:nvSpPr>
        <p:spPr bwMode="gray">
          <a:xfrm>
            <a:off x="97191" y="2588352"/>
            <a:ext cx="1281294" cy="429233"/>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Nurses pay</a:t>
            </a:r>
          </a:p>
        </p:txBody>
      </p:sp>
      <p:sp>
        <p:nvSpPr>
          <p:cNvPr id="18452" name="Rectangle 26"/>
          <p:cNvSpPr>
            <a:spLocks noChangeArrowheads="1"/>
          </p:cNvSpPr>
          <p:nvPr>
            <p:custDataLst>
              <p:tags r:id="rId9"/>
            </p:custDataLst>
          </p:nvPr>
        </p:nvSpPr>
        <p:spPr bwMode="gray">
          <a:xfrm>
            <a:off x="97191" y="3147165"/>
            <a:ext cx="1281294" cy="425992"/>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ST&amp;T pay</a:t>
            </a:r>
          </a:p>
        </p:txBody>
      </p:sp>
      <p:sp>
        <p:nvSpPr>
          <p:cNvPr id="18453" name="Rectangle 27"/>
          <p:cNvSpPr>
            <a:spLocks noChangeArrowheads="1"/>
          </p:cNvSpPr>
          <p:nvPr>
            <p:custDataLst>
              <p:tags r:id="rId10"/>
            </p:custDataLst>
          </p:nvPr>
        </p:nvSpPr>
        <p:spPr bwMode="gray">
          <a:xfrm>
            <a:off x="97191" y="3702744"/>
            <a:ext cx="1281294" cy="429233"/>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Non-clinical pay</a:t>
            </a:r>
          </a:p>
        </p:txBody>
      </p:sp>
      <p:sp>
        <p:nvSpPr>
          <p:cNvPr id="18454" name="Rectangle 28"/>
          <p:cNvSpPr>
            <a:spLocks noChangeArrowheads="1"/>
          </p:cNvSpPr>
          <p:nvPr>
            <p:custDataLst>
              <p:tags r:id="rId11"/>
            </p:custDataLst>
          </p:nvPr>
        </p:nvSpPr>
        <p:spPr bwMode="gray">
          <a:xfrm>
            <a:off x="97191" y="4261558"/>
            <a:ext cx="1281294" cy="429232"/>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Clinical supplies</a:t>
            </a:r>
          </a:p>
        </p:txBody>
      </p:sp>
      <p:sp>
        <p:nvSpPr>
          <p:cNvPr id="18455" name="Rectangle 29"/>
          <p:cNvSpPr>
            <a:spLocks noChangeArrowheads="1"/>
          </p:cNvSpPr>
          <p:nvPr>
            <p:custDataLst>
              <p:tags r:id="rId12"/>
            </p:custDataLst>
          </p:nvPr>
        </p:nvSpPr>
        <p:spPr bwMode="gray">
          <a:xfrm>
            <a:off x="97191" y="4870573"/>
            <a:ext cx="1281294" cy="427613"/>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Other variable costs</a:t>
            </a:r>
            <a:endParaRPr lang="en-GB" sz="1200" baseline="30000" dirty="0">
              <a:solidFill>
                <a:schemeClr val="folHlink"/>
              </a:solidFill>
            </a:endParaRPr>
          </a:p>
        </p:txBody>
      </p:sp>
      <p:sp>
        <p:nvSpPr>
          <p:cNvPr id="18456" name="Rectangle 30"/>
          <p:cNvSpPr>
            <a:spLocks noChangeArrowheads="1"/>
          </p:cNvSpPr>
          <p:nvPr>
            <p:custDataLst>
              <p:tags r:id="rId13"/>
            </p:custDataLst>
          </p:nvPr>
        </p:nvSpPr>
        <p:spPr bwMode="gray">
          <a:xfrm>
            <a:off x="97191" y="2031160"/>
            <a:ext cx="1281294" cy="429233"/>
          </a:xfrm>
          <a:prstGeom prst="rect">
            <a:avLst/>
          </a:prstGeom>
          <a:solidFill>
            <a:schemeClr val="accent1"/>
          </a:solidFill>
          <a:ln w="9525">
            <a:noFill/>
            <a:miter lim="800000"/>
            <a:headEnd/>
            <a:tailEnd/>
          </a:ln>
        </p:spPr>
        <p:txBody>
          <a:bodyPr lIns="46594" tIns="46594" rIns="46594" bIns="46594" anchor="ctr"/>
          <a:lstStyle/>
          <a:p>
            <a:pPr marL="349452" indent="-349452" defTabSz="912459" eaLnBrk="0" hangingPunct="0">
              <a:buClr>
                <a:schemeClr val="tx2"/>
              </a:buClr>
            </a:pPr>
            <a:r>
              <a:rPr lang="en-GB" sz="1200" dirty="0">
                <a:solidFill>
                  <a:schemeClr val="folHlink"/>
                </a:solidFill>
              </a:rPr>
              <a:t>Medical pay</a:t>
            </a:r>
          </a:p>
        </p:txBody>
      </p:sp>
      <p:sp>
        <p:nvSpPr>
          <p:cNvPr id="18457" name="Rectangle 31"/>
          <p:cNvSpPr>
            <a:spLocks noChangeArrowheads="1"/>
          </p:cNvSpPr>
          <p:nvPr>
            <p:custDataLst>
              <p:tags r:id="rId14"/>
            </p:custDataLst>
          </p:nvPr>
        </p:nvSpPr>
        <p:spPr bwMode="gray">
          <a:xfrm>
            <a:off x="5696991" y="1699124"/>
            <a:ext cx="664135" cy="3768337"/>
          </a:xfrm>
          <a:prstGeom prst="rect">
            <a:avLst/>
          </a:prstGeom>
          <a:noFill/>
          <a:ln w="9525">
            <a:noFill/>
            <a:miter lim="800000"/>
            <a:headEnd/>
            <a:tailEnd/>
          </a:ln>
        </p:spPr>
        <p:txBody>
          <a:bodyPr lIns="0" tIns="0" rIns="0" bIns="0">
            <a:spAutoFit/>
          </a:bodyPr>
          <a:lstStyle/>
          <a:p>
            <a:pPr marL="349452" indent="-349452" algn="r" defTabSz="912459" eaLnBrk="0" hangingPunct="0">
              <a:buClr>
                <a:schemeClr val="tx2"/>
              </a:buClr>
            </a:pPr>
            <a:r>
              <a:rPr lang="en-US" sz="1200" dirty="0"/>
              <a:t> 5.0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2.4 </a:t>
            </a:r>
          </a:p>
          <a:p>
            <a:pPr marL="349452" indent="-349452" algn="r" defTabSz="912459" eaLnBrk="0" hangingPunct="0">
              <a:buClr>
                <a:schemeClr val="tx2"/>
              </a:buClr>
            </a:pPr>
            <a:r>
              <a:rPr lang="en-US" sz="1200" dirty="0"/>
              <a:t> 96.7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7.5 </a:t>
            </a:r>
          </a:p>
          <a:p>
            <a:pPr marL="349452" indent="-349452" algn="r" defTabSz="912459" eaLnBrk="0" hangingPunct="0">
              <a:buClr>
                <a:schemeClr val="tx2"/>
              </a:buClr>
            </a:pPr>
            <a:r>
              <a:rPr lang="en-US" sz="1200" dirty="0"/>
              <a:t> 33.8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4.8 </a:t>
            </a:r>
          </a:p>
          <a:p>
            <a:pPr marL="349452" indent="-349452" algn="r" defTabSz="912459" eaLnBrk="0" hangingPunct="0">
              <a:buClr>
                <a:schemeClr val="tx2"/>
              </a:buClr>
            </a:pPr>
            <a:r>
              <a:rPr lang="en-US" sz="1200" dirty="0"/>
              <a:t> 36.8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3.8 </a:t>
            </a:r>
          </a:p>
          <a:p>
            <a:pPr marL="349452" indent="-349452" algn="r" defTabSz="912459" eaLnBrk="0" hangingPunct="0">
              <a:buClr>
                <a:schemeClr val="tx2"/>
              </a:buClr>
            </a:pPr>
            <a:r>
              <a:rPr lang="en-US" sz="1200" dirty="0"/>
              <a:t> 27.4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139.3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6.0 </a:t>
            </a:r>
          </a:p>
          <a:p>
            <a:pPr marL="349452" indent="-349452" algn="r" defTabSz="912459" eaLnBrk="0" hangingPunct="0">
              <a:buClr>
                <a:schemeClr val="tx2"/>
              </a:buClr>
            </a:pPr>
            <a:r>
              <a:rPr lang="en-US" sz="1200" dirty="0"/>
              <a:t> 13.9 </a:t>
            </a:r>
          </a:p>
          <a:p>
            <a:pPr marL="349452" indent="-349452" algn="r" defTabSz="912459" eaLnBrk="0" hangingPunct="0">
              <a:buClr>
                <a:schemeClr val="tx2"/>
              </a:buClr>
            </a:pPr>
            <a:r>
              <a:rPr lang="en-US" sz="1200" dirty="0"/>
              <a:t> 7.0 </a:t>
            </a:r>
          </a:p>
        </p:txBody>
      </p:sp>
      <p:sp>
        <p:nvSpPr>
          <p:cNvPr id="18458" name="Rectangle 32"/>
          <p:cNvSpPr>
            <a:spLocks noChangeArrowheads="1"/>
          </p:cNvSpPr>
          <p:nvPr>
            <p:custDataLst>
              <p:tags r:id="rId15"/>
            </p:custDataLst>
          </p:nvPr>
        </p:nvSpPr>
        <p:spPr bwMode="gray">
          <a:xfrm>
            <a:off x="6850318" y="1699124"/>
            <a:ext cx="534547" cy="3768337"/>
          </a:xfrm>
          <a:prstGeom prst="rect">
            <a:avLst/>
          </a:prstGeom>
          <a:noFill/>
          <a:ln w="9525">
            <a:noFill/>
            <a:miter lim="800000"/>
            <a:headEnd/>
            <a:tailEnd/>
          </a:ln>
        </p:spPr>
        <p:txBody>
          <a:bodyPr lIns="0" tIns="0" rIns="0" bIns="0">
            <a:spAutoFit/>
          </a:bodyPr>
          <a:lstStyle/>
          <a:p>
            <a:pPr marL="349452" indent="-349452" algn="r" defTabSz="912459" eaLnBrk="0" hangingPunct="0">
              <a:buClr>
                <a:schemeClr val="tx2"/>
              </a:buClr>
            </a:pPr>
            <a:r>
              <a:rPr lang="en-US" sz="1200" dirty="0"/>
              <a:t> 4.9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2.3 </a:t>
            </a:r>
          </a:p>
          <a:p>
            <a:pPr marL="349452" indent="-349452" algn="r" defTabSz="912459" eaLnBrk="0" hangingPunct="0">
              <a:buClr>
                <a:schemeClr val="tx2"/>
              </a:buClr>
            </a:pPr>
            <a:r>
              <a:rPr lang="en-US" sz="1200" dirty="0"/>
              <a:t> 84.2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6.0 </a:t>
            </a:r>
          </a:p>
          <a:p>
            <a:pPr marL="349452" indent="-349452" algn="r" defTabSz="912459" eaLnBrk="0" hangingPunct="0">
              <a:buClr>
                <a:schemeClr val="tx2"/>
              </a:buClr>
            </a:pPr>
            <a:r>
              <a:rPr lang="en-US" sz="1200" dirty="0"/>
              <a:t> 33.1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6.1 </a:t>
            </a:r>
          </a:p>
          <a:p>
            <a:pPr marL="349452" indent="-349452" algn="r" defTabSz="912459" eaLnBrk="0" hangingPunct="0">
              <a:buClr>
                <a:schemeClr val="tx2"/>
              </a:buClr>
            </a:pPr>
            <a:r>
              <a:rPr lang="en-US" sz="1200" dirty="0"/>
              <a:t> 34.7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3.5 </a:t>
            </a:r>
          </a:p>
          <a:p>
            <a:pPr marL="349452" indent="-349452" algn="r" defTabSz="912459" eaLnBrk="0" hangingPunct="0">
              <a:buClr>
                <a:schemeClr val="tx2"/>
              </a:buClr>
            </a:pPr>
            <a:r>
              <a:rPr lang="en-US" sz="1200" dirty="0"/>
              <a:t> 30.7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138.6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4.4 </a:t>
            </a:r>
          </a:p>
          <a:p>
            <a:pPr marL="349452" indent="-349452" algn="r" defTabSz="912459" eaLnBrk="0" hangingPunct="0">
              <a:buClr>
                <a:schemeClr val="tx2"/>
              </a:buClr>
            </a:pPr>
            <a:r>
              <a:rPr lang="en-US" sz="1200" dirty="0"/>
              <a:t> 13.4 </a:t>
            </a:r>
          </a:p>
          <a:p>
            <a:pPr marL="349452" indent="-349452" algn="r" defTabSz="912459" eaLnBrk="0" hangingPunct="0">
              <a:buClr>
                <a:schemeClr val="tx2"/>
              </a:buClr>
            </a:pPr>
            <a:r>
              <a:rPr lang="en-US" sz="1200" dirty="0"/>
              <a:t> 7.3 </a:t>
            </a:r>
          </a:p>
        </p:txBody>
      </p:sp>
      <p:sp>
        <p:nvSpPr>
          <p:cNvPr id="18459" name="Rectangle 33"/>
          <p:cNvSpPr>
            <a:spLocks noChangeArrowheads="1"/>
          </p:cNvSpPr>
          <p:nvPr>
            <p:custDataLst>
              <p:tags r:id="rId16"/>
            </p:custDataLst>
          </p:nvPr>
        </p:nvSpPr>
        <p:spPr bwMode="gray">
          <a:xfrm>
            <a:off x="7848139" y="1699124"/>
            <a:ext cx="638217" cy="3768337"/>
          </a:xfrm>
          <a:prstGeom prst="rect">
            <a:avLst/>
          </a:prstGeom>
          <a:noFill/>
          <a:ln w="9525">
            <a:noFill/>
            <a:miter lim="800000"/>
            <a:headEnd/>
            <a:tailEnd/>
          </a:ln>
        </p:spPr>
        <p:txBody>
          <a:bodyPr lIns="0" tIns="0" rIns="0" bIns="0">
            <a:spAutoFit/>
          </a:bodyPr>
          <a:lstStyle/>
          <a:p>
            <a:pPr marL="349452" indent="-349452" algn="r" defTabSz="912459" eaLnBrk="0" hangingPunct="0">
              <a:buClr>
                <a:schemeClr val="tx2"/>
              </a:buClr>
            </a:pPr>
            <a:r>
              <a:rPr lang="en-US" sz="1200" dirty="0"/>
              <a:t> 4.5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2.0 </a:t>
            </a:r>
          </a:p>
          <a:p>
            <a:pPr marL="349452" indent="-349452" algn="r" defTabSz="912459" eaLnBrk="0" hangingPunct="0">
              <a:buClr>
                <a:schemeClr val="tx2"/>
              </a:buClr>
            </a:pPr>
            <a:r>
              <a:rPr lang="en-US" sz="1200" dirty="0"/>
              <a:t> 96.7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5.1 </a:t>
            </a:r>
          </a:p>
          <a:p>
            <a:pPr marL="349452" indent="-349452" algn="r" defTabSz="912459" eaLnBrk="0" hangingPunct="0">
              <a:buClr>
                <a:schemeClr val="tx2"/>
              </a:buClr>
            </a:pPr>
            <a:r>
              <a:rPr lang="en-US" sz="1200" dirty="0"/>
              <a:t> 28.5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5.1 </a:t>
            </a:r>
          </a:p>
          <a:p>
            <a:pPr marL="349452" indent="-349452" algn="r" defTabSz="912459" eaLnBrk="0" hangingPunct="0">
              <a:buClr>
                <a:schemeClr val="tx2"/>
              </a:buClr>
            </a:pPr>
            <a:r>
              <a:rPr lang="en-US" sz="1200" dirty="0"/>
              <a:t> 33.6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3.4 </a:t>
            </a:r>
          </a:p>
          <a:p>
            <a:pPr marL="349452" indent="-349452" algn="r" defTabSz="912459" eaLnBrk="0" hangingPunct="0">
              <a:buClr>
                <a:schemeClr val="tx2"/>
              </a:buClr>
            </a:pPr>
            <a:r>
              <a:rPr lang="en-US" sz="1200" dirty="0"/>
              <a:t> 18.1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169.7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3.4 </a:t>
            </a:r>
          </a:p>
          <a:p>
            <a:pPr marL="349452" indent="-349452" algn="r" defTabSz="912459" eaLnBrk="0" hangingPunct="0">
              <a:buClr>
                <a:schemeClr val="tx2"/>
              </a:buClr>
            </a:pPr>
            <a:r>
              <a:rPr lang="en-US" sz="1200" dirty="0"/>
              <a:t> 14.1 </a:t>
            </a:r>
          </a:p>
          <a:p>
            <a:pPr marL="349452" indent="-349452" algn="r" defTabSz="912459" eaLnBrk="0" hangingPunct="0">
              <a:buClr>
                <a:schemeClr val="tx2"/>
              </a:buClr>
            </a:pPr>
            <a:r>
              <a:rPr lang="en-US" sz="1200" dirty="0"/>
              <a:t> 5.2 </a:t>
            </a:r>
          </a:p>
        </p:txBody>
      </p:sp>
      <p:sp>
        <p:nvSpPr>
          <p:cNvPr id="18460" name="Rectangle 34"/>
          <p:cNvSpPr>
            <a:spLocks noChangeArrowheads="1"/>
          </p:cNvSpPr>
          <p:nvPr>
            <p:custDataLst>
              <p:tags r:id="rId17"/>
            </p:custDataLst>
          </p:nvPr>
        </p:nvSpPr>
        <p:spPr bwMode="gray">
          <a:xfrm>
            <a:off x="4963194" y="1699124"/>
            <a:ext cx="482712" cy="3768337"/>
          </a:xfrm>
          <a:prstGeom prst="rect">
            <a:avLst/>
          </a:prstGeom>
          <a:noFill/>
          <a:ln w="9525">
            <a:noFill/>
            <a:miter lim="800000"/>
            <a:headEnd/>
            <a:tailEnd/>
          </a:ln>
        </p:spPr>
        <p:txBody>
          <a:bodyPr lIns="0" tIns="0" rIns="0" bIns="0">
            <a:spAutoFit/>
          </a:bodyPr>
          <a:lstStyle/>
          <a:p>
            <a:pPr marL="349452" indent="-349452" algn="r" defTabSz="912459" eaLnBrk="0" hangingPunct="0">
              <a:buClr>
                <a:schemeClr val="tx2"/>
              </a:buClr>
            </a:pPr>
            <a:r>
              <a:rPr lang="en-US" sz="1200" dirty="0"/>
              <a:t> 5.2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2.6 </a:t>
            </a:r>
          </a:p>
          <a:p>
            <a:pPr marL="349452" indent="-349452" algn="r" defTabSz="912459" eaLnBrk="0" hangingPunct="0">
              <a:buClr>
                <a:schemeClr val="tx2"/>
              </a:buClr>
            </a:pPr>
            <a:r>
              <a:rPr lang="en-US" sz="1200" dirty="0"/>
              <a:t> 87.7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6.3 </a:t>
            </a:r>
          </a:p>
          <a:p>
            <a:pPr marL="349452" indent="-349452" algn="r" defTabSz="912459" eaLnBrk="0" hangingPunct="0">
              <a:buClr>
                <a:schemeClr val="tx2"/>
              </a:buClr>
            </a:pPr>
            <a:r>
              <a:rPr lang="en-US" sz="1200" dirty="0"/>
              <a:t> 41.3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6.1 </a:t>
            </a:r>
          </a:p>
          <a:p>
            <a:pPr marL="349452" indent="-349452" algn="r" defTabSz="912459" eaLnBrk="0" hangingPunct="0">
              <a:buClr>
                <a:schemeClr val="tx2"/>
              </a:buClr>
            </a:pPr>
            <a:r>
              <a:rPr lang="en-US" sz="1200" dirty="0"/>
              <a:t> 35.9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3.3 </a:t>
            </a:r>
          </a:p>
          <a:p>
            <a:pPr marL="349452" indent="-349452" algn="r" defTabSz="912459" eaLnBrk="0" hangingPunct="0">
              <a:buClr>
                <a:schemeClr val="tx2"/>
              </a:buClr>
            </a:pPr>
            <a:r>
              <a:rPr lang="en-US" sz="1200" dirty="0"/>
              <a:t> 32.0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173.8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a:t>
            </a:r>
          </a:p>
          <a:p>
            <a:pPr marL="349452" indent="-349452" algn="r" defTabSz="912459" eaLnBrk="0" hangingPunct="0">
              <a:buClr>
                <a:schemeClr val="tx2"/>
              </a:buClr>
            </a:pPr>
            <a:r>
              <a:rPr lang="en-US" sz="1200" dirty="0"/>
              <a:t> 4.4 </a:t>
            </a:r>
          </a:p>
          <a:p>
            <a:pPr marL="349452" indent="-349452" algn="r" defTabSz="912459" eaLnBrk="0" hangingPunct="0">
              <a:buClr>
                <a:schemeClr val="tx2"/>
              </a:buClr>
            </a:pPr>
            <a:r>
              <a:rPr lang="en-US" sz="1200" dirty="0"/>
              <a:t> 21.1 </a:t>
            </a:r>
          </a:p>
          <a:p>
            <a:pPr marL="349452" indent="-349452" algn="r" defTabSz="912459" eaLnBrk="0" hangingPunct="0">
              <a:buClr>
                <a:schemeClr val="tx2"/>
              </a:buClr>
            </a:pPr>
            <a:r>
              <a:rPr lang="en-US" sz="1200" dirty="0"/>
              <a:t> 4.3 </a:t>
            </a:r>
          </a:p>
        </p:txBody>
      </p:sp>
      <p:sp>
        <p:nvSpPr>
          <p:cNvPr id="18461" name="McK 4. Footnote"/>
          <p:cNvSpPr txBox="1">
            <a:spLocks noChangeArrowheads="1"/>
          </p:cNvSpPr>
          <p:nvPr>
            <p:custDataLst>
              <p:tags r:id="rId18"/>
            </p:custDataLst>
          </p:nvPr>
        </p:nvSpPr>
        <p:spPr bwMode="auto">
          <a:xfrm>
            <a:off x="121489" y="5835942"/>
            <a:ext cx="8722840" cy="565290"/>
          </a:xfrm>
          <a:prstGeom prst="rect">
            <a:avLst/>
          </a:prstGeom>
          <a:noFill/>
          <a:ln w="9525">
            <a:noFill/>
            <a:miter lim="800000"/>
            <a:headEnd/>
            <a:tailEnd/>
          </a:ln>
        </p:spPr>
        <p:txBody>
          <a:bodyPr lIns="0" tIns="0" rIns="0" bIns="0" anchor="b">
            <a:spAutoFit/>
          </a:bodyPr>
          <a:lstStyle/>
          <a:p>
            <a:pPr marL="106777" indent="-106777" defTabSz="912459"/>
            <a:r>
              <a:rPr lang="en-GB" sz="900" dirty="0"/>
              <a:t>Note: All figures are from 2009/10</a:t>
            </a:r>
          </a:p>
          <a:p>
            <a:pPr marL="106777" indent="-106777" defTabSz="912459"/>
            <a:r>
              <a:rPr lang="en-GB" sz="900" dirty="0"/>
              <a:t>1	Bed day opportunity estimated at £150/day. Reapportioned to other cost categories in the model </a:t>
            </a:r>
          </a:p>
          <a:p>
            <a:pPr marL="106777" indent="-106777" defTabSz="912459"/>
            <a:r>
              <a:rPr lang="en-GB" sz="900" dirty="0"/>
              <a:t>	(Medical – 10%, Nursing – 52%, ST&amp;T – 13%, Non-clinical – 9%, Clinical supplies – 16%)</a:t>
            </a:r>
          </a:p>
          <a:p>
            <a:pPr marL="106777" indent="-106777" defTabSz="912459"/>
            <a:r>
              <a:rPr lang="en-GB" sz="900" dirty="0"/>
              <a:t>2 Adjusted for differences in HRG mix, specialties and elective / non-elective inpatients. </a:t>
            </a:r>
            <a:r>
              <a:rPr lang="en-GB" sz="900" dirty="0" err="1"/>
              <a:t>Daycases</a:t>
            </a:r>
            <a:r>
              <a:rPr lang="en-GB" sz="900" dirty="0"/>
              <a:t> excluded from analysis</a:t>
            </a:r>
            <a:endParaRPr lang="en-US" sz="900" dirty="0"/>
          </a:p>
        </p:txBody>
      </p:sp>
      <p:sp>
        <p:nvSpPr>
          <p:cNvPr id="18462" name="Rectangle 36"/>
          <p:cNvSpPr>
            <a:spLocks noChangeArrowheads="1"/>
          </p:cNvSpPr>
          <p:nvPr>
            <p:custDataLst>
              <p:tags r:id="rId19"/>
            </p:custDataLst>
          </p:nvPr>
        </p:nvSpPr>
        <p:spPr bwMode="gray">
          <a:xfrm>
            <a:off x="4273151" y="1198095"/>
            <a:ext cx="471374" cy="188417"/>
          </a:xfrm>
          <a:prstGeom prst="rect">
            <a:avLst/>
          </a:prstGeom>
          <a:noFill/>
          <a:ln w="9525">
            <a:noFill/>
            <a:miter lim="800000"/>
            <a:headEnd/>
            <a:tailEnd/>
          </a:ln>
        </p:spPr>
        <p:txBody>
          <a:bodyPr lIns="0" tIns="0" rIns="0" bIns="0" anchor="b">
            <a:spAutoFit/>
          </a:bodyPr>
          <a:lstStyle/>
          <a:p>
            <a:pPr marL="349452" indent="-349452" defTabSz="912459" eaLnBrk="0" hangingPunct="0">
              <a:buClr>
                <a:schemeClr val="tx2"/>
              </a:buClr>
            </a:pPr>
            <a:r>
              <a:rPr lang="en-GB" sz="1200" dirty="0">
                <a:solidFill>
                  <a:srgbClr val="808080"/>
                </a:solidFill>
              </a:rPr>
              <a:t>Units</a:t>
            </a:r>
            <a:endParaRPr lang="en-US" sz="1200" dirty="0">
              <a:solidFill>
                <a:srgbClr val="808080"/>
              </a:solidFill>
            </a:endParaRPr>
          </a:p>
        </p:txBody>
      </p:sp>
      <p:sp>
        <p:nvSpPr>
          <p:cNvPr id="18463" name="Rectangle 37"/>
          <p:cNvSpPr>
            <a:spLocks noChangeArrowheads="1"/>
          </p:cNvSpPr>
          <p:nvPr>
            <p:custDataLst>
              <p:tags r:id="rId20"/>
            </p:custDataLst>
          </p:nvPr>
        </p:nvSpPr>
        <p:spPr bwMode="gray">
          <a:xfrm>
            <a:off x="4289338" y="1516092"/>
            <a:ext cx="482712" cy="3956754"/>
          </a:xfrm>
          <a:prstGeom prst="rect">
            <a:avLst/>
          </a:prstGeom>
          <a:noFill/>
          <a:ln w="9525">
            <a:noFill/>
            <a:miter lim="800000"/>
            <a:headEnd/>
            <a:tailEnd/>
          </a:ln>
        </p:spPr>
        <p:txBody>
          <a:bodyPr lIns="0" tIns="0" rIns="0" bIns="0">
            <a:spAutoFit/>
          </a:bodyPr>
          <a:lstStyle/>
          <a:p>
            <a:pPr marL="349452" indent="-349452" defTabSz="912459" eaLnBrk="0" hangingPunct="0">
              <a:buClr>
                <a:schemeClr val="tx2"/>
              </a:buClr>
            </a:pPr>
            <a:endParaRPr lang="en-US" sz="1200" dirty="0">
              <a:solidFill>
                <a:srgbClr val="808080"/>
              </a:solidFill>
            </a:endParaRPr>
          </a:p>
          <a:p>
            <a:pPr marL="349452" indent="-349452" defTabSz="912459" eaLnBrk="0" hangingPunct="0">
              <a:buClr>
                <a:schemeClr val="tx2"/>
              </a:buClr>
            </a:pPr>
            <a:r>
              <a:rPr lang="en-US" sz="1200" dirty="0">
                <a:solidFill>
                  <a:srgbClr val="808080"/>
                </a:solidFill>
              </a:rPr>
              <a:t>Days</a:t>
            </a:r>
          </a:p>
          <a:p>
            <a:pPr marL="349452" indent="-349452" defTabSz="912459" eaLnBrk="0" hangingPunct="0">
              <a:buClr>
                <a:schemeClr val="tx2"/>
              </a:buClr>
            </a:pPr>
            <a:endParaRPr lang="en-US" sz="1200" dirty="0">
              <a:solidFill>
                <a:srgbClr val="808080"/>
              </a:solidFill>
            </a:endParaRPr>
          </a:p>
          <a:p>
            <a:pPr marL="349452" indent="-349452" defTabSz="912459" eaLnBrk="0" hangingPunct="0">
              <a:buClr>
                <a:schemeClr val="tx2"/>
              </a:buClr>
            </a:pPr>
            <a:r>
              <a:rPr lang="en-US" sz="1200" dirty="0">
                <a:solidFill>
                  <a:srgbClr val="808080"/>
                </a:solidFill>
              </a:rPr>
              <a:t>WTE</a:t>
            </a:r>
          </a:p>
          <a:p>
            <a:pPr marL="349452" indent="-349452" defTabSz="912459" eaLnBrk="0" hangingPunct="0">
              <a:buClr>
                <a:schemeClr val="tx2"/>
              </a:buClr>
            </a:pPr>
            <a:r>
              <a:rPr lang="en-US" sz="1200" dirty="0">
                <a:solidFill>
                  <a:srgbClr val="808080"/>
                </a:solidFill>
              </a:rPr>
              <a:t>£k</a:t>
            </a:r>
          </a:p>
          <a:p>
            <a:pPr marL="349452" indent="-349452" defTabSz="912459" eaLnBrk="0" hangingPunct="0">
              <a:buClr>
                <a:schemeClr val="tx2"/>
              </a:buClr>
            </a:pPr>
            <a:endParaRPr lang="en-US" sz="1200" dirty="0">
              <a:solidFill>
                <a:srgbClr val="808080"/>
              </a:solidFill>
            </a:endParaRPr>
          </a:p>
          <a:p>
            <a:pPr marL="349452" indent="-349452" defTabSz="912459" eaLnBrk="0" hangingPunct="0">
              <a:buClr>
                <a:schemeClr val="tx2"/>
              </a:buClr>
            </a:pPr>
            <a:r>
              <a:rPr lang="en-US" sz="1200" dirty="0">
                <a:solidFill>
                  <a:srgbClr val="808080"/>
                </a:solidFill>
              </a:rPr>
              <a:t>WTE</a:t>
            </a:r>
          </a:p>
          <a:p>
            <a:pPr marL="349452" indent="-349452" defTabSz="912459" eaLnBrk="0" hangingPunct="0">
              <a:buClr>
                <a:schemeClr val="tx2"/>
              </a:buClr>
            </a:pPr>
            <a:r>
              <a:rPr lang="en-US" sz="1200" dirty="0">
                <a:solidFill>
                  <a:srgbClr val="808080"/>
                </a:solidFill>
              </a:rPr>
              <a:t>£k</a:t>
            </a:r>
          </a:p>
          <a:p>
            <a:pPr marL="349452" indent="-349452" defTabSz="912459" eaLnBrk="0" hangingPunct="0">
              <a:buClr>
                <a:schemeClr val="tx2"/>
              </a:buClr>
            </a:pPr>
            <a:endParaRPr lang="en-US" sz="1200" dirty="0">
              <a:solidFill>
                <a:srgbClr val="808080"/>
              </a:solidFill>
            </a:endParaRPr>
          </a:p>
          <a:p>
            <a:pPr marL="349452" indent="-349452" defTabSz="912459" eaLnBrk="0" hangingPunct="0">
              <a:buClr>
                <a:schemeClr val="tx2"/>
              </a:buClr>
            </a:pPr>
            <a:r>
              <a:rPr lang="en-US" sz="1200" dirty="0">
                <a:solidFill>
                  <a:srgbClr val="808080"/>
                </a:solidFill>
              </a:rPr>
              <a:t>WTE</a:t>
            </a:r>
          </a:p>
          <a:p>
            <a:pPr marL="349452" indent="-349452" defTabSz="912459" eaLnBrk="0" hangingPunct="0">
              <a:buClr>
                <a:schemeClr val="tx2"/>
              </a:buClr>
            </a:pPr>
            <a:r>
              <a:rPr lang="en-US" sz="1200" dirty="0">
                <a:solidFill>
                  <a:srgbClr val="808080"/>
                </a:solidFill>
              </a:rPr>
              <a:t>£k</a:t>
            </a:r>
          </a:p>
          <a:p>
            <a:pPr marL="349452" indent="-349452" defTabSz="912459" eaLnBrk="0" hangingPunct="0">
              <a:buClr>
                <a:schemeClr val="tx2"/>
              </a:buClr>
            </a:pPr>
            <a:endParaRPr lang="en-US" sz="1200" dirty="0">
              <a:solidFill>
                <a:srgbClr val="808080"/>
              </a:solidFill>
            </a:endParaRPr>
          </a:p>
          <a:p>
            <a:pPr marL="349452" indent="-349452" defTabSz="912459" eaLnBrk="0" hangingPunct="0">
              <a:buClr>
                <a:schemeClr val="tx2"/>
              </a:buClr>
            </a:pPr>
            <a:r>
              <a:rPr lang="en-US" sz="1200" dirty="0">
                <a:solidFill>
                  <a:srgbClr val="808080"/>
                </a:solidFill>
              </a:rPr>
              <a:t>WTE</a:t>
            </a:r>
          </a:p>
          <a:p>
            <a:pPr marL="349452" indent="-349452" defTabSz="912459" eaLnBrk="0" hangingPunct="0">
              <a:buClr>
                <a:schemeClr val="tx2"/>
              </a:buClr>
            </a:pPr>
            <a:r>
              <a:rPr lang="en-US" sz="1200" dirty="0">
                <a:solidFill>
                  <a:srgbClr val="808080"/>
                </a:solidFill>
              </a:rPr>
              <a:t>£k</a:t>
            </a:r>
          </a:p>
          <a:p>
            <a:pPr marL="349452" indent="-349452" defTabSz="912459" eaLnBrk="0" hangingPunct="0">
              <a:buClr>
                <a:schemeClr val="tx2"/>
              </a:buClr>
            </a:pPr>
            <a:endParaRPr lang="en-US" sz="1200" dirty="0">
              <a:solidFill>
                <a:srgbClr val="808080"/>
              </a:solidFill>
            </a:endParaRPr>
          </a:p>
          <a:p>
            <a:pPr marL="349452" indent="-349452" defTabSz="912459" eaLnBrk="0" hangingPunct="0">
              <a:buClr>
                <a:schemeClr val="tx2"/>
              </a:buClr>
            </a:pPr>
            <a:r>
              <a:rPr lang="en-US" sz="1200" dirty="0">
                <a:solidFill>
                  <a:srgbClr val="808080"/>
                </a:solidFill>
              </a:rPr>
              <a:t>£</a:t>
            </a:r>
          </a:p>
          <a:p>
            <a:pPr marL="349452" indent="-349452" defTabSz="912459" eaLnBrk="0" hangingPunct="0">
              <a:buClr>
                <a:schemeClr val="tx2"/>
              </a:buClr>
            </a:pPr>
            <a:endParaRPr lang="en-US" sz="1200" dirty="0">
              <a:solidFill>
                <a:srgbClr val="808080"/>
              </a:solidFill>
            </a:endParaRPr>
          </a:p>
          <a:p>
            <a:pPr marL="349452" indent="-349452" defTabSz="912459" eaLnBrk="0" hangingPunct="0">
              <a:buClr>
                <a:schemeClr val="tx2"/>
              </a:buClr>
            </a:pPr>
            <a:endParaRPr lang="en-US" sz="1200" dirty="0">
              <a:solidFill>
                <a:srgbClr val="808080"/>
              </a:solidFill>
            </a:endParaRPr>
          </a:p>
          <a:p>
            <a:pPr marL="349452" indent="-349452" defTabSz="912459" eaLnBrk="0" hangingPunct="0">
              <a:buClr>
                <a:schemeClr val="tx2"/>
              </a:buClr>
            </a:pPr>
            <a:r>
              <a:rPr lang="en-US" sz="1200" dirty="0">
                <a:solidFill>
                  <a:srgbClr val="808080"/>
                </a:solidFill>
              </a:rPr>
              <a:t>£</a:t>
            </a:r>
          </a:p>
          <a:p>
            <a:pPr marL="349452" indent="-349452" defTabSz="912459" eaLnBrk="0" hangingPunct="0">
              <a:buClr>
                <a:schemeClr val="tx2"/>
              </a:buClr>
            </a:pPr>
            <a:r>
              <a:rPr lang="en-US" sz="1200" dirty="0">
                <a:solidFill>
                  <a:srgbClr val="808080"/>
                </a:solidFill>
              </a:rPr>
              <a:t>£</a:t>
            </a:r>
          </a:p>
          <a:p>
            <a:pPr marL="349452" indent="-349452" defTabSz="912459" eaLnBrk="0" hangingPunct="0">
              <a:buClr>
                <a:schemeClr val="tx2"/>
              </a:buClr>
            </a:pPr>
            <a:r>
              <a:rPr lang="en-US" sz="1200" dirty="0">
                <a:solidFill>
                  <a:srgbClr val="808080"/>
                </a:solidFill>
              </a:rPr>
              <a:t>£</a:t>
            </a:r>
          </a:p>
        </p:txBody>
      </p:sp>
      <p:sp>
        <p:nvSpPr>
          <p:cNvPr id="18464" name="AutoShape 38"/>
          <p:cNvSpPr>
            <a:spLocks noChangeArrowheads="1"/>
          </p:cNvSpPr>
          <p:nvPr>
            <p:custDataLst>
              <p:tags r:id="rId21"/>
            </p:custDataLst>
          </p:nvPr>
        </p:nvSpPr>
        <p:spPr bwMode="auto">
          <a:xfrm>
            <a:off x="7691420" y="110143"/>
            <a:ext cx="1250100" cy="216676"/>
          </a:xfrm>
          <a:prstGeom prst="leftRightArrow">
            <a:avLst>
              <a:gd name="adj1" fmla="val 100000"/>
              <a:gd name="adj2" fmla="val 0"/>
            </a:avLst>
          </a:prstGeom>
          <a:noFill/>
          <a:ln w="9525">
            <a:noFill/>
            <a:miter lim="800000"/>
            <a:headEnd/>
            <a:tailEnd/>
          </a:ln>
        </p:spPr>
        <p:txBody>
          <a:bodyPr wrap="none" lIns="27957" tIns="0" rIns="0" bIns="27957">
            <a:spAutoFit/>
          </a:bodyPr>
          <a:lstStyle/>
          <a:p>
            <a:pPr marL="349452" indent="-349452" algn="r" defTabSz="912459" eaLnBrk="0" hangingPunct="0">
              <a:buClr>
                <a:schemeClr val="tx2"/>
              </a:buClr>
            </a:pPr>
            <a:r>
              <a:rPr lang="en-US" sz="1200" dirty="0">
                <a:solidFill>
                  <a:srgbClr val="808080"/>
                </a:solidFill>
              </a:rPr>
              <a:t>W</a:t>
            </a:r>
            <a:r>
              <a:rPr lang="pl-PL" sz="1200" dirty="0">
                <a:solidFill>
                  <a:srgbClr val="808080"/>
                </a:solidFill>
              </a:rPr>
              <a:t>HIPPS</a:t>
            </a:r>
            <a:r>
              <a:rPr lang="en-US" sz="1200" dirty="0">
                <a:solidFill>
                  <a:srgbClr val="808080"/>
                </a:solidFill>
              </a:rPr>
              <a:t> C</a:t>
            </a:r>
            <a:r>
              <a:rPr lang="pl-PL" sz="1200" dirty="0">
                <a:solidFill>
                  <a:srgbClr val="808080"/>
                </a:solidFill>
              </a:rPr>
              <a:t>ROSS</a:t>
            </a:r>
            <a:endParaRPr lang="en-US" sz="1200" dirty="0">
              <a:solidFill>
                <a:srgbClr val="808080"/>
              </a:solidFill>
            </a:endParaRPr>
          </a:p>
        </p:txBody>
      </p:sp>
      <p:cxnSp>
        <p:nvCxnSpPr>
          <p:cNvPr id="18465" name="AutoShape 39"/>
          <p:cNvCxnSpPr>
            <a:cxnSpLocks noChangeShapeType="1"/>
            <a:stCxn id="18464" idx="2"/>
            <a:endCxn id="18464" idx="4"/>
          </p:cNvCxnSpPr>
          <p:nvPr>
            <p:custDataLst>
              <p:tags r:id="rId22"/>
            </p:custDataLst>
          </p:nvPr>
        </p:nvCxnSpPr>
        <p:spPr bwMode="auto">
          <a:xfrm rot="16200000" flipH="1">
            <a:off x="7583087" y="218481"/>
            <a:ext cx="216676" cy="1620"/>
          </a:xfrm>
          <a:prstGeom prst="straightConnector1">
            <a:avLst/>
          </a:prstGeom>
          <a:noFill/>
          <a:ln w="9525">
            <a:solidFill>
              <a:srgbClr val="808080"/>
            </a:solidFill>
            <a:round/>
            <a:headEnd/>
            <a:tailEnd/>
          </a:ln>
        </p:spPr>
      </p:cxnSp>
      <p:cxnSp>
        <p:nvCxnSpPr>
          <p:cNvPr id="18466" name="AutoShape 40"/>
          <p:cNvCxnSpPr>
            <a:cxnSpLocks noChangeShapeType="1"/>
            <a:stCxn id="18464" idx="4"/>
            <a:endCxn id="18464" idx="6"/>
          </p:cNvCxnSpPr>
          <p:nvPr>
            <p:custDataLst>
              <p:tags r:id="rId23"/>
            </p:custDataLst>
          </p:nvPr>
        </p:nvCxnSpPr>
        <p:spPr bwMode="auto">
          <a:xfrm rot="16200000" flipH="1">
            <a:off x="8316469" y="-298231"/>
            <a:ext cx="1620" cy="1250100"/>
          </a:xfrm>
          <a:prstGeom prst="straightConnector1">
            <a:avLst/>
          </a:prstGeom>
          <a:noFill/>
          <a:ln w="25400">
            <a:solidFill>
              <a:srgbClr val="808080"/>
            </a:solidFill>
            <a:round/>
            <a:headEnd/>
            <a:tailEnd/>
          </a:ln>
        </p:spPr>
      </p:cxnSp>
      <p:sp>
        <p:nvSpPr>
          <p:cNvPr id="18467" name="Rectangle 41"/>
          <p:cNvSpPr>
            <a:spLocks noChangeArrowheads="1"/>
          </p:cNvSpPr>
          <p:nvPr/>
        </p:nvSpPr>
        <p:spPr bwMode="auto">
          <a:xfrm>
            <a:off x="902252" y="1465871"/>
            <a:ext cx="3322292" cy="4050952"/>
          </a:xfrm>
          <a:prstGeom prst="rect">
            <a:avLst/>
          </a:prstGeom>
          <a:noFill/>
          <a:ln w="9525">
            <a:noFill/>
            <a:miter lim="800000"/>
            <a:headEnd/>
            <a:tailEnd/>
          </a:ln>
        </p:spPr>
        <p:txBody>
          <a:bodyPr lIns="93186" tIns="46594" rIns="93186" bIns="46594">
            <a:spAutoFit/>
          </a:bodyPr>
          <a:lstStyle/>
          <a:p>
            <a:pPr lvl="1">
              <a:buClr>
                <a:schemeClr val="tx2"/>
              </a:buClr>
              <a:buSzPct val="125000"/>
              <a:buFont typeface="Wingdings" pitchFamily="2" charset="2"/>
              <a:buNone/>
            </a:pPr>
            <a:r>
              <a:rPr lang="en-US" sz="1200" dirty="0" err="1"/>
              <a:t>Casemix</a:t>
            </a:r>
            <a:r>
              <a:rPr lang="en-US" sz="1200" dirty="0"/>
              <a:t> adjusted average</a:t>
            </a:r>
          </a:p>
          <a:p>
            <a:pPr lvl="1">
              <a:buClr>
                <a:schemeClr val="tx2"/>
              </a:buClr>
              <a:buSzPct val="125000"/>
              <a:buFont typeface="Wingdings" pitchFamily="2" charset="2"/>
              <a:buNone/>
            </a:pPr>
            <a:r>
              <a:rPr lang="en-US" sz="1200" dirty="0"/>
              <a:t>length of stay</a:t>
            </a:r>
            <a:r>
              <a:rPr lang="en-US" sz="1200" baseline="30000" dirty="0"/>
              <a:t>2</a:t>
            </a:r>
          </a:p>
          <a:p>
            <a:pPr lvl="1">
              <a:buClr>
                <a:schemeClr val="tx2"/>
              </a:buClr>
              <a:buSzPct val="125000"/>
              <a:buFont typeface="Wingdings" pitchFamily="2" charset="2"/>
              <a:buNone/>
            </a:pPr>
            <a:endParaRPr lang="en-US" sz="1200" dirty="0"/>
          </a:p>
          <a:p>
            <a:pPr lvl="1">
              <a:buClr>
                <a:schemeClr val="tx2"/>
              </a:buClr>
              <a:buSzPct val="125000"/>
              <a:buFont typeface="Wingdings" pitchFamily="2" charset="2"/>
              <a:buNone/>
            </a:pPr>
            <a:r>
              <a:rPr lang="en-US" sz="1200" dirty="0"/>
              <a:t>Medical WTE</a:t>
            </a:r>
            <a:r>
              <a:rPr lang="pl-PL" sz="1200" dirty="0"/>
              <a:t> per</a:t>
            </a:r>
            <a:r>
              <a:rPr lang="en-US" sz="1200" dirty="0"/>
              <a:t> £1m clinical income</a:t>
            </a:r>
          </a:p>
          <a:p>
            <a:pPr lvl="1">
              <a:buClr>
                <a:schemeClr val="tx2"/>
              </a:buClr>
              <a:buSzPct val="125000"/>
              <a:buFont typeface="Wingdings" pitchFamily="2" charset="2"/>
              <a:buNone/>
            </a:pPr>
            <a:r>
              <a:rPr lang="en-GB" sz="1200" dirty="0"/>
              <a:t>Medical pay per medical WTE</a:t>
            </a:r>
          </a:p>
          <a:p>
            <a:pPr lvl="1">
              <a:buClr>
                <a:schemeClr val="tx2"/>
              </a:buClr>
              <a:buSzPct val="125000"/>
              <a:buFont typeface="Wingdings" pitchFamily="2" charset="2"/>
              <a:buNone/>
            </a:pPr>
            <a:endParaRPr lang="en-GB" sz="1200" dirty="0"/>
          </a:p>
          <a:p>
            <a:pPr lvl="1">
              <a:buClr>
                <a:schemeClr val="tx2"/>
              </a:buClr>
              <a:buSzPct val="125000"/>
              <a:buFont typeface="Wingdings" pitchFamily="2" charset="2"/>
              <a:buNone/>
            </a:pPr>
            <a:r>
              <a:rPr lang="pl-PL" sz="1200" dirty="0"/>
              <a:t>N</a:t>
            </a:r>
            <a:r>
              <a:rPr lang="en-US" sz="1200" dirty="0" err="1"/>
              <a:t>urse</a:t>
            </a:r>
            <a:r>
              <a:rPr lang="en-US" sz="1200" dirty="0"/>
              <a:t> WTE</a:t>
            </a:r>
            <a:r>
              <a:rPr lang="pl-PL" sz="1200" dirty="0"/>
              <a:t> per</a:t>
            </a:r>
            <a:r>
              <a:rPr lang="en-GB" sz="1200" dirty="0"/>
              <a:t> 1,000</a:t>
            </a:r>
            <a:r>
              <a:rPr lang="pl-PL" sz="1200" dirty="0"/>
              <a:t> bed day</a:t>
            </a:r>
            <a:r>
              <a:rPr lang="en-GB" sz="1200" dirty="0"/>
              <a:t>s</a:t>
            </a:r>
            <a:endParaRPr lang="en-US" sz="1200" dirty="0"/>
          </a:p>
          <a:p>
            <a:pPr lvl="1">
              <a:buClr>
                <a:schemeClr val="tx2"/>
              </a:buClr>
              <a:buSzPct val="125000"/>
              <a:buFont typeface="Wingdings" pitchFamily="2" charset="2"/>
              <a:buNone/>
            </a:pPr>
            <a:r>
              <a:rPr lang="en-GB" sz="1200" dirty="0"/>
              <a:t>Nursing pay per nurse WTE</a:t>
            </a:r>
          </a:p>
          <a:p>
            <a:pPr lvl="1">
              <a:buClr>
                <a:schemeClr val="tx2"/>
              </a:buClr>
              <a:buSzPct val="125000"/>
              <a:buFont typeface="Wingdings" pitchFamily="2" charset="2"/>
              <a:buNone/>
            </a:pPr>
            <a:endParaRPr lang="en-GB" sz="1200" dirty="0"/>
          </a:p>
          <a:p>
            <a:pPr lvl="1">
              <a:buClr>
                <a:schemeClr val="tx2"/>
              </a:buClr>
              <a:buSzPct val="125000"/>
              <a:buFont typeface="Wingdings" pitchFamily="2" charset="2"/>
              <a:buNone/>
            </a:pPr>
            <a:r>
              <a:rPr lang="en-US" sz="1200" dirty="0"/>
              <a:t>ST&amp;T WTE</a:t>
            </a:r>
            <a:r>
              <a:rPr lang="pl-PL" sz="1200" dirty="0"/>
              <a:t> per </a:t>
            </a:r>
            <a:r>
              <a:rPr lang="en-GB" sz="1200" dirty="0"/>
              <a:t>1,000 </a:t>
            </a:r>
            <a:r>
              <a:rPr lang="pl-PL" sz="1200" dirty="0"/>
              <a:t>spell</a:t>
            </a:r>
            <a:r>
              <a:rPr lang="en-GB" sz="1200" dirty="0"/>
              <a:t>s</a:t>
            </a:r>
            <a:endParaRPr lang="en-US" sz="1200" dirty="0"/>
          </a:p>
          <a:p>
            <a:pPr lvl="1">
              <a:buClr>
                <a:schemeClr val="tx2"/>
              </a:buClr>
              <a:buSzPct val="125000"/>
              <a:buFont typeface="Wingdings" pitchFamily="2" charset="2"/>
              <a:buNone/>
            </a:pPr>
            <a:r>
              <a:rPr lang="en-GB" sz="1200" dirty="0"/>
              <a:t>ST&amp;T pay per ST&amp;T WTE</a:t>
            </a:r>
          </a:p>
          <a:p>
            <a:pPr lvl="1">
              <a:buClr>
                <a:schemeClr val="tx2"/>
              </a:buClr>
              <a:buSzPct val="125000"/>
              <a:buFont typeface="Wingdings" pitchFamily="2" charset="2"/>
              <a:buNone/>
            </a:pPr>
            <a:endParaRPr lang="en-GB" sz="1200" dirty="0"/>
          </a:p>
          <a:p>
            <a:pPr lvl="1">
              <a:buClr>
                <a:schemeClr val="tx2"/>
              </a:buClr>
              <a:buSzPct val="125000"/>
              <a:buFont typeface="Wingdings" pitchFamily="2" charset="2"/>
              <a:buNone/>
            </a:pPr>
            <a:r>
              <a:rPr lang="pl-PL" sz="1200" dirty="0"/>
              <a:t>N</a:t>
            </a:r>
            <a:r>
              <a:rPr lang="en-US" sz="1200" dirty="0"/>
              <a:t>on-clinical WTE</a:t>
            </a:r>
            <a:r>
              <a:rPr lang="pl-PL" sz="1200" dirty="0"/>
              <a:t> per </a:t>
            </a:r>
            <a:r>
              <a:rPr lang="en-GB" sz="1200" dirty="0"/>
              <a:t>1,000 </a:t>
            </a:r>
            <a:r>
              <a:rPr lang="pl-PL" sz="1200" dirty="0"/>
              <a:t>bed days</a:t>
            </a:r>
            <a:endParaRPr lang="en-US" sz="1200" dirty="0"/>
          </a:p>
          <a:p>
            <a:pPr lvl="1">
              <a:buClr>
                <a:schemeClr val="tx2"/>
              </a:buClr>
              <a:buSzPct val="125000"/>
              <a:buFont typeface="Wingdings" pitchFamily="2" charset="2"/>
              <a:buNone/>
            </a:pPr>
            <a:r>
              <a:rPr lang="en-GB" sz="1200" dirty="0"/>
              <a:t>Non-clinical pay per non-clinical WTE</a:t>
            </a:r>
          </a:p>
          <a:p>
            <a:pPr lvl="1">
              <a:buClr>
                <a:schemeClr val="tx2"/>
              </a:buClr>
              <a:buSzPct val="125000"/>
              <a:buFont typeface="Wingdings" pitchFamily="2" charset="2"/>
              <a:buNone/>
            </a:pPr>
            <a:endParaRPr lang="en-GB" sz="1200" dirty="0"/>
          </a:p>
          <a:p>
            <a:pPr lvl="1">
              <a:buClr>
                <a:schemeClr val="tx2"/>
              </a:buClr>
              <a:buSzPct val="125000"/>
              <a:buFont typeface="Wingdings" pitchFamily="2" charset="2"/>
              <a:buNone/>
            </a:pPr>
            <a:r>
              <a:rPr lang="en-US" sz="1200" dirty="0"/>
              <a:t>Clinical supply costs per </a:t>
            </a:r>
          </a:p>
          <a:p>
            <a:pPr lvl="1">
              <a:buClr>
                <a:schemeClr val="tx2"/>
              </a:buClr>
              <a:buSzPct val="125000"/>
              <a:buFont typeface="Wingdings" pitchFamily="2" charset="2"/>
              <a:buNone/>
            </a:pPr>
            <a:r>
              <a:rPr lang="en-US" sz="1200" dirty="0"/>
              <a:t>£1,000 clinical income</a:t>
            </a:r>
          </a:p>
          <a:p>
            <a:pPr lvl="1">
              <a:buClr>
                <a:schemeClr val="tx2"/>
              </a:buClr>
              <a:buSzPct val="125000"/>
              <a:buFont typeface="Wingdings" pitchFamily="2" charset="2"/>
              <a:buNone/>
            </a:pPr>
            <a:endParaRPr lang="en-GB" sz="1200" dirty="0"/>
          </a:p>
          <a:p>
            <a:pPr lvl="1">
              <a:buClr>
                <a:schemeClr val="tx2"/>
              </a:buClr>
              <a:buSzPct val="125000"/>
              <a:buFont typeface="Wingdings" pitchFamily="2" charset="2"/>
              <a:buNone/>
            </a:pPr>
            <a:r>
              <a:rPr lang="en-GB" sz="1200" dirty="0"/>
              <a:t>Laundry cost per bed day</a:t>
            </a:r>
          </a:p>
          <a:p>
            <a:pPr lvl="1">
              <a:buClr>
                <a:schemeClr val="tx2"/>
              </a:buClr>
              <a:buSzPct val="125000"/>
              <a:buFont typeface="Wingdings" pitchFamily="2" charset="2"/>
              <a:buNone/>
            </a:pPr>
            <a:r>
              <a:rPr lang="en-US" sz="1200" dirty="0"/>
              <a:t>Cleaning costs per bed day</a:t>
            </a:r>
            <a:endParaRPr lang="pl-PL" sz="1200" dirty="0"/>
          </a:p>
          <a:p>
            <a:pPr lvl="1">
              <a:buClr>
                <a:schemeClr val="tx2"/>
              </a:buClr>
              <a:buSzPct val="125000"/>
              <a:buFont typeface="Wingdings" pitchFamily="2" charset="2"/>
              <a:buNone/>
            </a:pPr>
            <a:r>
              <a:rPr lang="en-GB" sz="1200" dirty="0"/>
              <a:t>Catering costs per patient per bed day</a:t>
            </a:r>
            <a:endParaRPr lang="en-US" sz="1200" dirty="0"/>
          </a:p>
        </p:txBody>
      </p:sp>
      <p:sp>
        <p:nvSpPr>
          <p:cNvPr id="18468" name="Slide Number Placeholder 2"/>
          <p:cNvSpPr txBox="1">
            <a:spLocks noGrp="1"/>
          </p:cNvSpPr>
          <p:nvPr>
            <p:custDataLst>
              <p:tags r:id="rId24"/>
            </p:custDataLst>
          </p:nvPr>
        </p:nvSpPr>
        <p:spPr bwMode="auto">
          <a:xfrm>
            <a:off x="8719602" y="6556727"/>
            <a:ext cx="199240" cy="155496"/>
          </a:xfrm>
          <a:prstGeom prst="rect">
            <a:avLst/>
          </a:prstGeom>
          <a:noFill/>
          <a:ln w="9525">
            <a:noFill/>
            <a:miter lim="800000"/>
            <a:headEnd/>
            <a:tailEnd/>
          </a:ln>
        </p:spPr>
        <p:txBody>
          <a:bodyPr wrap="none" lIns="0" tIns="0" rIns="0" bIns="0"/>
          <a:lstStyle/>
          <a:p>
            <a:fld id="{C64DF47C-C3CE-4EDC-9655-133751BE11C0}" type="slidenum">
              <a:rPr lang="en-US" sz="1000">
                <a:solidFill>
                  <a:srgbClr val="000000"/>
                </a:solidFill>
              </a:rPr>
              <a:pPr/>
              <a:t>14</a:t>
            </a:fld>
            <a:r>
              <a:rPr lang="en-US" sz="1000" dirty="0">
                <a:solidFill>
                  <a:srgbClr val="000000"/>
                </a:solidFill>
              </a:rPr>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p:spPr>
        <p:txBody>
          <a:bodyPr/>
          <a:lstStyle/>
          <a:p>
            <a:fld id="{9E0C05B5-DFC2-48C0-B798-96E2B1D87480}" type="slidenum">
              <a:rPr lang="en-US" smtClean="0"/>
              <a:pPr/>
              <a:t>15</a:t>
            </a:fld>
            <a:r>
              <a:rPr lang="en-US" smtClean="0"/>
              <a:t> </a:t>
            </a:r>
          </a:p>
        </p:txBody>
      </p:sp>
      <p:graphicFrame>
        <p:nvGraphicFramePr>
          <p:cNvPr id="24579" name="Object 2" hidden="1"/>
          <p:cNvGraphicFramePr>
            <a:graphicFrameLocks/>
          </p:cNvGraphicFramePr>
          <p:nvPr/>
        </p:nvGraphicFramePr>
        <p:xfrm>
          <a:off x="0" y="0"/>
          <a:ext cx="161984" cy="161974"/>
        </p:xfrm>
        <a:graphic>
          <a:graphicData uri="http://schemas.openxmlformats.org/presentationml/2006/ole">
            <p:oleObj spid="_x0000_s51202" name="think-cell Slide" r:id="rId19" imgW="360" imgH="360" progId="">
              <p:embed/>
            </p:oleObj>
          </a:graphicData>
        </a:graphic>
      </p:graphicFrame>
      <p:sp>
        <p:nvSpPr>
          <p:cNvPr id="24580" name="Rectangle 3" hidden="1"/>
          <p:cNvSpPr>
            <a:spLocks noChangeArrowheads="1"/>
          </p:cNvSpPr>
          <p:nvPr>
            <p:custDataLst>
              <p:tags r:id="rId2"/>
            </p:custDataLst>
          </p:nvPr>
        </p:nvSpPr>
        <p:spPr bwMode="gray">
          <a:xfrm>
            <a:off x="0" y="0"/>
            <a:ext cx="161984" cy="161974"/>
          </a:xfrm>
          <a:prstGeom prst="rect">
            <a:avLst/>
          </a:prstGeom>
          <a:solidFill>
            <a:schemeClr val="accent1"/>
          </a:solidFill>
          <a:ln w="9525">
            <a:solidFill>
              <a:schemeClr val="tx1"/>
            </a:solidFill>
            <a:miter lim="800000"/>
            <a:headEnd/>
            <a:tailEnd/>
          </a:ln>
        </p:spPr>
        <p:txBody>
          <a:bodyPr wrap="none" lIns="0" tIns="0" rIns="0" bIns="0" anchor="ctr"/>
          <a:lstStyle/>
          <a:p>
            <a:pPr algn="ctr"/>
            <a:endParaRPr lang="en-GB" sz="700" dirty="0"/>
          </a:p>
        </p:txBody>
      </p:sp>
      <p:sp>
        <p:nvSpPr>
          <p:cNvPr id="24581" name="Rectangle 4"/>
          <p:cNvSpPr>
            <a:spLocks noGrp="1" noChangeArrowheads="1"/>
          </p:cNvSpPr>
          <p:nvPr>
            <p:ph type="title"/>
            <p:custDataLst>
              <p:tags r:id="rId3"/>
            </p:custDataLst>
          </p:nvPr>
        </p:nvSpPr>
        <p:spPr bwMode="gray">
          <a:xfrm>
            <a:off x="121502" y="63507"/>
            <a:ext cx="8794113" cy="553998"/>
          </a:xfrm>
        </p:spPr>
        <p:txBody>
          <a:bodyPr/>
          <a:lstStyle/>
          <a:p>
            <a:pPr eaLnBrk="1" hangingPunct="1"/>
            <a:r>
              <a:rPr lang="en-US" sz="1800" dirty="0" smtClean="0"/>
              <a:t>Trusts were placed into four categories </a:t>
            </a:r>
            <a:r>
              <a:rPr lang="en-US" sz="1800" dirty="0" smtClean="0"/>
              <a:t>– </a:t>
            </a:r>
            <a:r>
              <a:rPr lang="en-US" sz="1800" smtClean="0"/>
              <a:t>Whipps Cross was </a:t>
            </a:r>
            <a:r>
              <a:rPr lang="en-US" sz="1800" dirty="0" smtClean="0"/>
              <a:t>not viable under any tested scenario.</a:t>
            </a:r>
          </a:p>
        </p:txBody>
      </p:sp>
      <p:sp>
        <p:nvSpPr>
          <p:cNvPr id="24582" name="Rectangle 19"/>
          <p:cNvSpPr>
            <a:spLocks noChangeArrowheads="1"/>
          </p:cNvSpPr>
          <p:nvPr>
            <p:custDataLst>
              <p:tags r:id="rId4"/>
            </p:custDataLst>
          </p:nvPr>
        </p:nvSpPr>
        <p:spPr bwMode="gray">
          <a:xfrm>
            <a:off x="349608" y="1291652"/>
            <a:ext cx="2644804" cy="734624"/>
          </a:xfrm>
          <a:prstGeom prst="rect">
            <a:avLst/>
          </a:prstGeom>
          <a:solidFill>
            <a:schemeClr val="accent1"/>
          </a:solidFill>
          <a:ln w="9525">
            <a:noFill/>
            <a:miter lim="800000"/>
            <a:headEnd/>
            <a:tailEnd/>
          </a:ln>
        </p:spPr>
        <p:txBody>
          <a:bodyPr lIns="111814" tIns="37267" rIns="37267" bIns="37267" anchor="ctr"/>
          <a:lstStyle/>
          <a:p>
            <a:pPr marL="56620" defTabSz="912362">
              <a:lnSpc>
                <a:spcPct val="95000"/>
              </a:lnSpc>
              <a:buClr>
                <a:schemeClr val="tx2"/>
              </a:buClr>
            </a:pPr>
            <a:r>
              <a:rPr lang="en-GB" sz="1200" b="1" dirty="0">
                <a:solidFill>
                  <a:schemeClr val="folHlink"/>
                </a:solidFill>
              </a:rPr>
              <a:t>Viable if improving productivity to “top quartile peer” level</a:t>
            </a:r>
            <a:endParaRPr lang="en-US" sz="1200" b="1" dirty="0">
              <a:solidFill>
                <a:schemeClr val="folHlink"/>
              </a:solidFill>
            </a:endParaRPr>
          </a:p>
        </p:txBody>
      </p:sp>
      <p:sp>
        <p:nvSpPr>
          <p:cNvPr id="24583" name="Oval 20"/>
          <p:cNvSpPr>
            <a:spLocks noChangeArrowheads="1"/>
          </p:cNvSpPr>
          <p:nvPr>
            <p:custDataLst>
              <p:tags r:id="rId5"/>
            </p:custDataLst>
          </p:nvPr>
        </p:nvSpPr>
        <p:spPr bwMode="gray">
          <a:xfrm>
            <a:off x="242223" y="1372646"/>
            <a:ext cx="207340" cy="207327"/>
          </a:xfrm>
          <a:prstGeom prst="ellipse">
            <a:avLst/>
          </a:prstGeom>
          <a:solidFill>
            <a:schemeClr val="accent1"/>
          </a:solidFill>
          <a:ln w="19050">
            <a:solidFill>
              <a:schemeClr val="bg1"/>
            </a:solidFill>
            <a:round/>
            <a:headEnd/>
            <a:tailEnd/>
          </a:ln>
        </p:spPr>
        <p:txBody>
          <a:bodyPr wrap="none" lIns="0" tIns="0" rIns="0" bIns="0" anchor="ctr" anchorCtr="1"/>
          <a:lstStyle/>
          <a:p>
            <a:pPr algn="ctr" defTabSz="912362">
              <a:buClr>
                <a:schemeClr val="tx2"/>
              </a:buClr>
            </a:pPr>
            <a:r>
              <a:rPr lang="en-US" sz="1200" b="1" dirty="0">
                <a:solidFill>
                  <a:schemeClr val="tx2"/>
                </a:solidFill>
              </a:rPr>
              <a:t>1</a:t>
            </a:r>
          </a:p>
        </p:txBody>
      </p:sp>
      <p:sp>
        <p:nvSpPr>
          <p:cNvPr id="24585" name="Rectangle 25"/>
          <p:cNvSpPr>
            <a:spLocks noChangeArrowheads="1"/>
          </p:cNvSpPr>
          <p:nvPr>
            <p:custDataLst>
              <p:tags r:id="rId6"/>
            </p:custDataLst>
          </p:nvPr>
        </p:nvSpPr>
        <p:spPr bwMode="gray">
          <a:xfrm>
            <a:off x="293955" y="985808"/>
            <a:ext cx="2666257" cy="188417"/>
          </a:xfrm>
          <a:prstGeom prst="rect">
            <a:avLst/>
          </a:prstGeom>
          <a:noFill/>
          <a:ln w="9525">
            <a:noFill/>
            <a:miter lim="800000"/>
            <a:headEnd/>
            <a:tailEnd/>
          </a:ln>
        </p:spPr>
        <p:txBody>
          <a:bodyPr lIns="0" tIns="0" rIns="0" bIns="0" anchor="b">
            <a:spAutoFit/>
          </a:bodyPr>
          <a:lstStyle/>
          <a:p>
            <a:r>
              <a:rPr lang="en-US" sz="1200" b="1" dirty="0">
                <a:solidFill>
                  <a:schemeClr val="tx2"/>
                </a:solidFill>
              </a:rPr>
              <a:t>Categories</a:t>
            </a:r>
          </a:p>
        </p:txBody>
      </p:sp>
      <p:sp>
        <p:nvSpPr>
          <p:cNvPr id="24586" name="Rectangle 31"/>
          <p:cNvSpPr>
            <a:spLocks noChangeArrowheads="1"/>
          </p:cNvSpPr>
          <p:nvPr>
            <p:custDataLst>
              <p:tags r:id="rId7"/>
            </p:custDataLst>
          </p:nvPr>
        </p:nvSpPr>
        <p:spPr bwMode="gray">
          <a:xfrm>
            <a:off x="3665712" y="996144"/>
            <a:ext cx="2317991" cy="187890"/>
          </a:xfrm>
          <a:prstGeom prst="rect">
            <a:avLst/>
          </a:prstGeom>
          <a:noFill/>
          <a:ln w="9525">
            <a:noFill/>
            <a:miter lim="800000"/>
            <a:headEnd/>
            <a:tailEnd/>
          </a:ln>
        </p:spPr>
        <p:txBody>
          <a:bodyPr lIns="0" tIns="0" rIns="0" bIns="0" anchor="b">
            <a:spAutoFit/>
          </a:bodyPr>
          <a:lstStyle/>
          <a:p>
            <a:r>
              <a:rPr lang="en-US" sz="1200" b="1" dirty="0">
                <a:solidFill>
                  <a:schemeClr val="tx2"/>
                </a:solidFill>
              </a:rPr>
              <a:t>Definition</a:t>
            </a:r>
            <a:endParaRPr lang="en-US" sz="1200" dirty="0">
              <a:solidFill>
                <a:schemeClr val="tx2"/>
              </a:solidFill>
            </a:endParaRPr>
          </a:p>
        </p:txBody>
      </p:sp>
      <p:sp>
        <p:nvSpPr>
          <p:cNvPr id="24587" name="Line 32"/>
          <p:cNvSpPr>
            <a:spLocks noChangeShapeType="1"/>
          </p:cNvSpPr>
          <p:nvPr>
            <p:custDataLst>
              <p:tags r:id="rId8"/>
            </p:custDataLst>
          </p:nvPr>
        </p:nvSpPr>
        <p:spPr bwMode="gray">
          <a:xfrm>
            <a:off x="3665699" y="1203471"/>
            <a:ext cx="4701874" cy="0"/>
          </a:xfrm>
          <a:prstGeom prst="line">
            <a:avLst/>
          </a:prstGeom>
          <a:noFill/>
          <a:ln w="9525">
            <a:solidFill>
              <a:schemeClr val="tx1"/>
            </a:solidFill>
            <a:round/>
            <a:headEnd/>
            <a:tailEnd/>
          </a:ln>
        </p:spPr>
        <p:txBody>
          <a:bodyPr wrap="none" lIns="93176" tIns="46589" rIns="93176" bIns="46589" anchor="ctr">
            <a:spAutoFit/>
          </a:bodyPr>
          <a:lstStyle/>
          <a:p>
            <a:endParaRPr lang="en-GB"/>
          </a:p>
        </p:txBody>
      </p:sp>
      <p:sp>
        <p:nvSpPr>
          <p:cNvPr id="24588" name="Rectangle 36"/>
          <p:cNvSpPr>
            <a:spLocks noChangeArrowheads="1"/>
          </p:cNvSpPr>
          <p:nvPr>
            <p:custDataLst>
              <p:tags r:id="rId9"/>
            </p:custDataLst>
          </p:nvPr>
        </p:nvSpPr>
        <p:spPr bwMode="gray">
          <a:xfrm>
            <a:off x="333240" y="4644842"/>
            <a:ext cx="2644804" cy="1138668"/>
          </a:xfrm>
          <a:prstGeom prst="rect">
            <a:avLst/>
          </a:prstGeom>
          <a:solidFill>
            <a:schemeClr val="accent1"/>
          </a:solidFill>
          <a:ln w="9525" algn="ctr">
            <a:noFill/>
            <a:miter lim="800000"/>
            <a:headEnd/>
            <a:tailEnd/>
          </a:ln>
        </p:spPr>
        <p:txBody>
          <a:bodyPr lIns="111814" tIns="37267" rIns="37267" bIns="37267" anchor="ctr"/>
          <a:lstStyle/>
          <a:p>
            <a:pPr marL="56620" defTabSz="912362">
              <a:lnSpc>
                <a:spcPct val="95000"/>
              </a:lnSpc>
              <a:buClr>
                <a:schemeClr val="tx2"/>
              </a:buClr>
            </a:pPr>
            <a:r>
              <a:rPr lang="en-GB" sz="1200" b="1" dirty="0">
                <a:solidFill>
                  <a:schemeClr val="folHlink"/>
                </a:solidFill>
              </a:rPr>
              <a:t>Not viable under any tested scenario</a:t>
            </a:r>
          </a:p>
        </p:txBody>
      </p:sp>
      <p:sp>
        <p:nvSpPr>
          <p:cNvPr id="24589" name="Oval 37"/>
          <p:cNvSpPr>
            <a:spLocks noChangeArrowheads="1"/>
          </p:cNvSpPr>
          <p:nvPr>
            <p:custDataLst>
              <p:tags r:id="rId10"/>
            </p:custDataLst>
          </p:nvPr>
        </p:nvSpPr>
        <p:spPr bwMode="gray">
          <a:xfrm>
            <a:off x="249315" y="4777801"/>
            <a:ext cx="207340" cy="207327"/>
          </a:xfrm>
          <a:prstGeom prst="ellipse">
            <a:avLst/>
          </a:prstGeom>
          <a:solidFill>
            <a:schemeClr val="accent1"/>
          </a:solidFill>
          <a:ln w="19050" algn="ctr">
            <a:solidFill>
              <a:schemeClr val="bg1"/>
            </a:solidFill>
            <a:round/>
            <a:headEnd/>
            <a:tailEnd/>
          </a:ln>
        </p:spPr>
        <p:txBody>
          <a:bodyPr wrap="none" lIns="0" tIns="0" rIns="0" bIns="0" anchor="ctr" anchorCtr="1"/>
          <a:lstStyle/>
          <a:p>
            <a:pPr algn="ctr" defTabSz="912362">
              <a:buClr>
                <a:schemeClr val="tx2"/>
              </a:buClr>
            </a:pPr>
            <a:r>
              <a:rPr lang="en-US" sz="1200" b="1" dirty="0">
                <a:solidFill>
                  <a:schemeClr val="tx2"/>
                </a:solidFill>
              </a:rPr>
              <a:t>4</a:t>
            </a:r>
          </a:p>
        </p:txBody>
      </p:sp>
      <p:sp>
        <p:nvSpPr>
          <p:cNvPr id="24590" name="Rectangle 91"/>
          <p:cNvSpPr>
            <a:spLocks noChangeArrowheads="1"/>
          </p:cNvSpPr>
          <p:nvPr>
            <p:custDataLst>
              <p:tags r:id="rId11"/>
            </p:custDataLst>
          </p:nvPr>
        </p:nvSpPr>
        <p:spPr bwMode="gray">
          <a:xfrm>
            <a:off x="336514" y="2314450"/>
            <a:ext cx="2644804" cy="734624"/>
          </a:xfrm>
          <a:prstGeom prst="rect">
            <a:avLst/>
          </a:prstGeom>
          <a:solidFill>
            <a:schemeClr val="accent1"/>
          </a:solidFill>
          <a:ln w="9525" algn="ctr">
            <a:noFill/>
            <a:miter lim="800000"/>
            <a:headEnd/>
            <a:tailEnd/>
          </a:ln>
        </p:spPr>
        <p:txBody>
          <a:bodyPr lIns="111814" tIns="37267" rIns="37267" bIns="37267" anchor="ctr"/>
          <a:lstStyle/>
          <a:p>
            <a:pPr marL="56620" defTabSz="912362">
              <a:lnSpc>
                <a:spcPct val="95000"/>
              </a:lnSpc>
              <a:buClr>
                <a:schemeClr val="tx2"/>
              </a:buClr>
            </a:pPr>
            <a:r>
              <a:rPr lang="en-GB" sz="1200" b="1" dirty="0">
                <a:solidFill>
                  <a:schemeClr val="folHlink"/>
                </a:solidFill>
              </a:rPr>
              <a:t>Viable if improving productivity to “top 3 peer” level</a:t>
            </a:r>
          </a:p>
        </p:txBody>
      </p:sp>
      <p:sp>
        <p:nvSpPr>
          <p:cNvPr id="24592" name="Rectangle 101"/>
          <p:cNvSpPr>
            <a:spLocks noChangeArrowheads="1"/>
          </p:cNvSpPr>
          <p:nvPr>
            <p:custDataLst>
              <p:tags r:id="rId12"/>
            </p:custDataLst>
          </p:nvPr>
        </p:nvSpPr>
        <p:spPr bwMode="gray">
          <a:xfrm>
            <a:off x="323419" y="3337248"/>
            <a:ext cx="2644804" cy="734624"/>
          </a:xfrm>
          <a:prstGeom prst="rect">
            <a:avLst/>
          </a:prstGeom>
          <a:solidFill>
            <a:schemeClr val="accent1"/>
          </a:solidFill>
          <a:ln w="9525" algn="ctr">
            <a:noFill/>
            <a:miter lim="800000"/>
            <a:headEnd/>
            <a:tailEnd/>
          </a:ln>
        </p:spPr>
        <p:txBody>
          <a:bodyPr lIns="111814" tIns="37267" rIns="37267" bIns="37267" anchor="ctr"/>
          <a:lstStyle/>
          <a:p>
            <a:pPr marL="56620" defTabSz="912362">
              <a:lnSpc>
                <a:spcPct val="95000"/>
              </a:lnSpc>
              <a:buClr>
                <a:schemeClr val="tx2"/>
              </a:buClr>
            </a:pPr>
            <a:r>
              <a:rPr lang="en-GB" sz="1200" b="1" dirty="0">
                <a:solidFill>
                  <a:schemeClr val="folHlink"/>
                </a:solidFill>
              </a:rPr>
              <a:t>Become viable after an extended period</a:t>
            </a:r>
          </a:p>
        </p:txBody>
      </p:sp>
      <p:sp>
        <p:nvSpPr>
          <p:cNvPr id="24593" name="Oval 102"/>
          <p:cNvSpPr>
            <a:spLocks noChangeArrowheads="1"/>
          </p:cNvSpPr>
          <p:nvPr>
            <p:custDataLst>
              <p:tags r:id="rId13"/>
            </p:custDataLst>
          </p:nvPr>
        </p:nvSpPr>
        <p:spPr bwMode="gray">
          <a:xfrm>
            <a:off x="205666" y="3403772"/>
            <a:ext cx="207340" cy="207327"/>
          </a:xfrm>
          <a:prstGeom prst="ellipse">
            <a:avLst/>
          </a:prstGeom>
          <a:solidFill>
            <a:schemeClr val="accent1"/>
          </a:solidFill>
          <a:ln w="19050" algn="ctr">
            <a:solidFill>
              <a:schemeClr val="bg1"/>
            </a:solidFill>
            <a:round/>
            <a:headEnd/>
            <a:tailEnd/>
          </a:ln>
        </p:spPr>
        <p:txBody>
          <a:bodyPr wrap="none" lIns="0" tIns="0" rIns="0" bIns="0" anchor="ctr" anchorCtr="1"/>
          <a:lstStyle/>
          <a:p>
            <a:pPr algn="ctr" defTabSz="912362">
              <a:buClr>
                <a:schemeClr val="tx2"/>
              </a:buClr>
            </a:pPr>
            <a:r>
              <a:rPr lang="en-US" sz="1200" b="1" dirty="0">
                <a:solidFill>
                  <a:schemeClr val="tx2"/>
                </a:solidFill>
              </a:rPr>
              <a:t>3</a:t>
            </a:r>
          </a:p>
        </p:txBody>
      </p:sp>
      <p:sp>
        <p:nvSpPr>
          <p:cNvPr id="24594" name="TextBox 114"/>
          <p:cNvSpPr txBox="1">
            <a:spLocks noChangeArrowheads="1"/>
          </p:cNvSpPr>
          <p:nvPr/>
        </p:nvSpPr>
        <p:spPr bwMode="auto">
          <a:xfrm>
            <a:off x="3596658" y="1372141"/>
            <a:ext cx="4674860" cy="471346"/>
          </a:xfrm>
          <a:prstGeom prst="rect">
            <a:avLst/>
          </a:prstGeom>
          <a:solidFill>
            <a:schemeClr val="bg1"/>
          </a:solidFill>
          <a:ln w="9525">
            <a:noFill/>
            <a:miter lim="800000"/>
            <a:headEnd/>
            <a:tailEnd/>
          </a:ln>
        </p:spPr>
        <p:txBody>
          <a:bodyPr lIns="93176" tIns="46589" rIns="93176" bIns="46589">
            <a:spAutoFit/>
          </a:bodyPr>
          <a:lstStyle/>
          <a:p>
            <a:r>
              <a:rPr lang="en-GB" sz="1200" b="1" dirty="0"/>
              <a:t>At least 1% surplus achievable if (capped) Top Quartile productivity delivered</a:t>
            </a:r>
          </a:p>
        </p:txBody>
      </p:sp>
      <p:sp>
        <p:nvSpPr>
          <p:cNvPr id="24595" name="TextBox 122"/>
          <p:cNvSpPr txBox="1">
            <a:spLocks noChangeArrowheads="1"/>
          </p:cNvSpPr>
          <p:nvPr/>
        </p:nvSpPr>
        <p:spPr bwMode="auto">
          <a:xfrm>
            <a:off x="3596454" y="2312016"/>
            <a:ext cx="4674860" cy="471346"/>
          </a:xfrm>
          <a:prstGeom prst="rect">
            <a:avLst/>
          </a:prstGeom>
          <a:solidFill>
            <a:schemeClr val="bg1"/>
          </a:solidFill>
          <a:ln w="9525">
            <a:noFill/>
            <a:miter lim="800000"/>
            <a:headEnd/>
            <a:tailEnd/>
          </a:ln>
        </p:spPr>
        <p:txBody>
          <a:bodyPr lIns="93176" tIns="46589" rIns="93176" bIns="46589">
            <a:spAutoFit/>
          </a:bodyPr>
          <a:lstStyle/>
          <a:p>
            <a:r>
              <a:rPr lang="en-GB" sz="1200" b="1" dirty="0"/>
              <a:t>(Capped) Top 3 peer productivity required to secure 1%+ surplus</a:t>
            </a:r>
          </a:p>
        </p:txBody>
      </p:sp>
      <p:sp>
        <p:nvSpPr>
          <p:cNvPr id="24596" name="TextBox 124"/>
          <p:cNvSpPr txBox="1">
            <a:spLocks noChangeArrowheads="1"/>
          </p:cNvSpPr>
          <p:nvPr/>
        </p:nvSpPr>
        <p:spPr bwMode="auto">
          <a:xfrm>
            <a:off x="3645365" y="3421217"/>
            <a:ext cx="4674860" cy="659237"/>
          </a:xfrm>
          <a:prstGeom prst="rect">
            <a:avLst/>
          </a:prstGeom>
          <a:solidFill>
            <a:schemeClr val="bg1"/>
          </a:solidFill>
          <a:ln w="9525">
            <a:noFill/>
            <a:miter lim="800000"/>
            <a:headEnd/>
            <a:tailEnd/>
          </a:ln>
        </p:spPr>
        <p:txBody>
          <a:bodyPr lIns="93176" tIns="46589" rIns="93176" bIns="46589">
            <a:spAutoFit/>
          </a:bodyPr>
          <a:lstStyle/>
          <a:p>
            <a:r>
              <a:rPr lang="en-GB" sz="1200" b="1" dirty="0"/>
              <a:t>Significant productivity opportunity constrained by cap, meaning that longer period required to reach 1%+ surplus (or productivity performance exceeding the capped level)</a:t>
            </a:r>
          </a:p>
        </p:txBody>
      </p:sp>
      <p:sp>
        <p:nvSpPr>
          <p:cNvPr id="126" name="TextBox 125"/>
          <p:cNvSpPr txBox="1"/>
          <p:nvPr/>
        </p:nvSpPr>
        <p:spPr>
          <a:xfrm>
            <a:off x="3635241" y="4434556"/>
            <a:ext cx="4536134" cy="1978376"/>
          </a:xfrm>
          <a:prstGeom prst="rect">
            <a:avLst/>
          </a:prstGeom>
          <a:solidFill>
            <a:schemeClr val="bg1"/>
          </a:solidFill>
        </p:spPr>
        <p:txBody>
          <a:bodyPr wrap="square" lIns="93176" tIns="46589" rIns="93176" bIns="46589">
            <a:spAutoFit/>
          </a:bodyPr>
          <a:lstStyle/>
          <a:p>
            <a:pPr>
              <a:defRPr/>
            </a:pPr>
            <a:r>
              <a:rPr lang="en-GB" sz="1200" b="1" dirty="0"/>
              <a:t>Either:</a:t>
            </a:r>
          </a:p>
          <a:p>
            <a:pPr marL="184414" indent="-184414">
              <a:buFont typeface="Arial" pitchFamily="34" charset="0"/>
              <a:buChar char="•"/>
              <a:defRPr/>
            </a:pPr>
            <a:r>
              <a:rPr lang="en-GB" sz="1200" b="1" dirty="0"/>
              <a:t>Productivity opportunity not sufficient to deliver 1% surplus even without capping</a:t>
            </a:r>
          </a:p>
          <a:p>
            <a:pPr marL="184414" indent="-184414">
              <a:buFont typeface="Arial" pitchFamily="34" charset="0"/>
              <a:buChar char="•"/>
              <a:defRPr/>
            </a:pPr>
            <a:endParaRPr lang="en-GB" sz="1200" b="1" dirty="0"/>
          </a:p>
          <a:p>
            <a:pPr marL="184414" indent="-184414">
              <a:buFont typeface="Arial" pitchFamily="34" charset="0"/>
              <a:buChar char="•"/>
              <a:defRPr/>
            </a:pPr>
            <a:endParaRPr lang="en-GB" sz="1200" b="1" dirty="0"/>
          </a:p>
          <a:p>
            <a:pPr marL="184414" indent="-184414">
              <a:defRPr/>
            </a:pPr>
            <a:r>
              <a:rPr lang="en-GB" sz="1200" b="1" dirty="0"/>
              <a:t>Or:</a:t>
            </a:r>
          </a:p>
          <a:p>
            <a:pPr marL="184414" indent="-184414">
              <a:buFont typeface="Arial" pitchFamily="34" charset="0"/>
              <a:buChar char="•"/>
              <a:defRPr/>
            </a:pPr>
            <a:r>
              <a:rPr lang="en-GB" sz="1200" b="1" dirty="0"/>
              <a:t>Significant productivity opportunity constrained by cap, but not sufficient to reach 1%+ surplus even over extended period – therefore would need immediate productivity performance exceeding the capped level</a:t>
            </a:r>
          </a:p>
        </p:txBody>
      </p:sp>
      <p:sp>
        <p:nvSpPr>
          <p:cNvPr id="27" name="Line 23"/>
          <p:cNvSpPr>
            <a:spLocks noChangeShapeType="1"/>
          </p:cNvSpPr>
          <p:nvPr>
            <p:custDataLst>
              <p:tags r:id="rId14"/>
            </p:custDataLst>
          </p:nvPr>
        </p:nvSpPr>
        <p:spPr bwMode="gray">
          <a:xfrm>
            <a:off x="3708449" y="2156599"/>
            <a:ext cx="4701874" cy="0"/>
          </a:xfrm>
          <a:prstGeom prst="line">
            <a:avLst/>
          </a:prstGeom>
          <a:noFill/>
          <a:ln w="9525">
            <a:solidFill>
              <a:schemeClr val="tx1"/>
            </a:solidFill>
            <a:prstDash val="dash"/>
            <a:round/>
            <a:headEnd/>
            <a:tailEnd/>
          </a:ln>
        </p:spPr>
        <p:txBody>
          <a:bodyPr wrap="none" lIns="93176" tIns="46589" rIns="93176" bIns="46589" anchor="ctr"/>
          <a:lstStyle/>
          <a:p>
            <a:endParaRPr lang="en-GB"/>
          </a:p>
        </p:txBody>
      </p:sp>
      <p:sp>
        <p:nvSpPr>
          <p:cNvPr id="28" name="Oval 102"/>
          <p:cNvSpPr>
            <a:spLocks noChangeArrowheads="1"/>
          </p:cNvSpPr>
          <p:nvPr>
            <p:custDataLst>
              <p:tags r:id="rId15"/>
            </p:custDataLst>
          </p:nvPr>
        </p:nvSpPr>
        <p:spPr bwMode="gray">
          <a:xfrm>
            <a:off x="169109" y="2388205"/>
            <a:ext cx="207340" cy="207327"/>
          </a:xfrm>
          <a:prstGeom prst="ellipse">
            <a:avLst/>
          </a:prstGeom>
          <a:solidFill>
            <a:schemeClr val="accent1"/>
          </a:solidFill>
          <a:ln w="19050" algn="ctr">
            <a:solidFill>
              <a:schemeClr val="bg1"/>
            </a:solidFill>
            <a:round/>
            <a:headEnd/>
            <a:tailEnd/>
          </a:ln>
        </p:spPr>
        <p:txBody>
          <a:bodyPr wrap="none" lIns="0" tIns="0" rIns="0" bIns="0" anchor="ctr" anchorCtr="1"/>
          <a:lstStyle/>
          <a:p>
            <a:pPr algn="ctr" defTabSz="912362">
              <a:buClr>
                <a:schemeClr val="tx2"/>
              </a:buClr>
            </a:pPr>
            <a:r>
              <a:rPr lang="en-US" sz="1200" b="1" dirty="0">
                <a:solidFill>
                  <a:schemeClr val="tx2"/>
                </a:solidFill>
              </a:rPr>
              <a:t>2</a:t>
            </a:r>
          </a:p>
        </p:txBody>
      </p:sp>
      <p:sp>
        <p:nvSpPr>
          <p:cNvPr id="29" name="Line 23"/>
          <p:cNvSpPr>
            <a:spLocks noChangeShapeType="1"/>
          </p:cNvSpPr>
          <p:nvPr>
            <p:custDataLst>
              <p:tags r:id="rId16"/>
            </p:custDataLst>
          </p:nvPr>
        </p:nvSpPr>
        <p:spPr bwMode="gray">
          <a:xfrm>
            <a:off x="3716637" y="3195940"/>
            <a:ext cx="4701874" cy="0"/>
          </a:xfrm>
          <a:prstGeom prst="line">
            <a:avLst/>
          </a:prstGeom>
          <a:noFill/>
          <a:ln w="9525">
            <a:solidFill>
              <a:schemeClr val="tx1"/>
            </a:solidFill>
            <a:prstDash val="dash"/>
            <a:round/>
            <a:headEnd/>
            <a:tailEnd/>
          </a:ln>
        </p:spPr>
        <p:txBody>
          <a:bodyPr wrap="none" lIns="93176" tIns="46589" rIns="93176" bIns="46589" anchor="ctr"/>
          <a:lstStyle/>
          <a:p>
            <a:endParaRPr lang="en-GB"/>
          </a:p>
        </p:txBody>
      </p:sp>
      <p:sp>
        <p:nvSpPr>
          <p:cNvPr id="30" name="Line 23"/>
          <p:cNvSpPr>
            <a:spLocks noChangeShapeType="1"/>
          </p:cNvSpPr>
          <p:nvPr>
            <p:custDataLst>
              <p:tags r:id="rId17"/>
            </p:custDataLst>
          </p:nvPr>
        </p:nvSpPr>
        <p:spPr bwMode="gray">
          <a:xfrm>
            <a:off x="3724826" y="4235280"/>
            <a:ext cx="4701874" cy="0"/>
          </a:xfrm>
          <a:prstGeom prst="line">
            <a:avLst/>
          </a:prstGeom>
          <a:noFill/>
          <a:ln w="9525">
            <a:solidFill>
              <a:schemeClr val="tx1"/>
            </a:solidFill>
            <a:prstDash val="dash"/>
            <a:round/>
            <a:headEnd/>
            <a:tailEnd/>
          </a:ln>
        </p:spPr>
        <p:txBody>
          <a:bodyPr wrap="none" lIns="93176" tIns="46589" rIns="93176" bIns="46589" anchor="ctr"/>
          <a:lstStyle/>
          <a:p>
            <a:endParaRPr lang="en-GB"/>
          </a:p>
        </p:txBody>
      </p:sp>
      <p:sp>
        <p:nvSpPr>
          <p:cNvPr id="31" name="Rectangular Callout 30"/>
          <p:cNvSpPr/>
          <p:nvPr/>
        </p:nvSpPr>
        <p:spPr>
          <a:xfrm>
            <a:off x="7605991" y="4997890"/>
            <a:ext cx="937300" cy="284371"/>
          </a:xfrm>
          <a:prstGeom prst="wedgeRectCallout">
            <a:avLst>
              <a:gd name="adj1" fmla="val -66512"/>
              <a:gd name="adj2" fmla="val 4722"/>
            </a:avLst>
          </a:prstGeom>
        </p:spPr>
        <p:style>
          <a:lnRef idx="2">
            <a:schemeClr val="accent1">
              <a:shade val="50000"/>
            </a:schemeClr>
          </a:lnRef>
          <a:fillRef idx="1">
            <a:schemeClr val="accent1"/>
          </a:fillRef>
          <a:effectRef idx="0">
            <a:schemeClr val="accent1"/>
          </a:effectRef>
          <a:fontRef idx="minor">
            <a:schemeClr val="lt1"/>
          </a:fontRef>
        </p:style>
        <p:txBody>
          <a:bodyPr lIns="93176" tIns="46589" rIns="93176" bIns="46589" rtlCol="0" anchor="ctr"/>
          <a:lstStyle/>
          <a:p>
            <a:pPr marL="56620" defTabSz="912362">
              <a:lnSpc>
                <a:spcPct val="95000"/>
              </a:lnSpc>
              <a:buClr>
                <a:schemeClr val="tx2"/>
              </a:buClr>
            </a:pPr>
            <a:r>
              <a:rPr lang="en-GB" sz="1100" b="1" dirty="0" err="1">
                <a:solidFill>
                  <a:schemeClr val="folHlink"/>
                </a:solidFill>
                <a:latin typeface="Arial" charset="0"/>
              </a:rPr>
              <a:t>Whipps</a:t>
            </a:r>
            <a:endParaRPr lang="en-GB" sz="1100" b="1" dirty="0">
              <a:solidFill>
                <a:schemeClr val="folHlink"/>
              </a:solidFill>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0"/>
          </p:nvPr>
        </p:nvSpPr>
        <p:spPr/>
        <p:txBody>
          <a:bodyPr/>
          <a:lstStyle/>
          <a:p>
            <a:fld id="{6090A92F-B783-4F23-A43E-6173C2EF92A7}" type="slidenum">
              <a:rPr lang="en-US"/>
              <a:pPr/>
              <a:t>16</a:t>
            </a:fld>
            <a:r>
              <a:rPr lang="en-US"/>
              <a:t> </a:t>
            </a:r>
          </a:p>
        </p:txBody>
      </p:sp>
      <p:graphicFrame>
        <p:nvGraphicFramePr>
          <p:cNvPr id="650242" name="Rectangle 2" hidden="1"/>
          <p:cNvGraphicFramePr>
            <a:graphicFrameLocks/>
          </p:cNvGraphicFramePr>
          <p:nvPr/>
        </p:nvGraphicFramePr>
        <p:xfrm>
          <a:off x="17" y="38"/>
          <a:ext cx="158744" cy="158735"/>
        </p:xfrm>
        <a:graphic>
          <a:graphicData uri="http://schemas.openxmlformats.org/presentationml/2006/ole">
            <p:oleObj spid="_x0000_s26626" name="think-cell Slide" r:id="rId10" imgW="0" imgH="0" progId="">
              <p:embed/>
            </p:oleObj>
          </a:graphicData>
        </a:graphic>
      </p:graphicFrame>
      <p:sp>
        <p:nvSpPr>
          <p:cNvPr id="650243" name="Rectangle 3"/>
          <p:cNvSpPr>
            <a:spLocks noGrp="1" noChangeArrowheads="1"/>
          </p:cNvSpPr>
          <p:nvPr>
            <p:ph type="title" idx="4294967295"/>
            <p:custDataLst>
              <p:tags r:id="rId2"/>
            </p:custDataLst>
          </p:nvPr>
        </p:nvSpPr>
        <p:spPr bwMode="gray">
          <a:xfrm>
            <a:off x="242976" y="116622"/>
            <a:ext cx="8792494" cy="327188"/>
          </a:xfrm>
        </p:spPr>
        <p:txBody>
          <a:bodyPr/>
          <a:lstStyle/>
          <a:p>
            <a:pPr defTabSz="926078"/>
            <a:r>
              <a:rPr lang="en-GB" sz="2100" dirty="0">
                <a:cs typeface="Arial" charset="0"/>
              </a:rPr>
              <a:t>Agenda</a:t>
            </a:r>
          </a:p>
        </p:txBody>
      </p:sp>
      <p:sp>
        <p:nvSpPr>
          <p:cNvPr id="650244" name="Rectangle 4"/>
          <p:cNvSpPr>
            <a:spLocks noChangeArrowheads="1"/>
          </p:cNvSpPr>
          <p:nvPr>
            <p:custDataLst>
              <p:tags r:id="rId3"/>
            </p:custDataLst>
          </p:nvPr>
        </p:nvSpPr>
        <p:spPr bwMode="gray">
          <a:xfrm>
            <a:off x="307789" y="1188893"/>
            <a:ext cx="8424791" cy="539376"/>
          </a:xfrm>
          <a:prstGeom prst="rect">
            <a:avLst/>
          </a:prstGeom>
          <a:solidFill>
            <a:srgbClr val="BBE0E3"/>
          </a:solidFill>
          <a:ln w="9525">
            <a:noFill/>
            <a:miter lim="800000"/>
            <a:headEnd/>
            <a:tailEnd/>
          </a:ln>
        </p:spPr>
        <p:txBody>
          <a:bodyPr lIns="92786" tIns="46397" rIns="92786" bIns="46397" anchor="ctr"/>
          <a:lstStyle/>
          <a:p>
            <a:pPr defTabSz="927691" eaLnBrk="0" fontAlgn="base" hangingPunct="0">
              <a:spcBef>
                <a:spcPct val="0"/>
              </a:spcBef>
              <a:spcAft>
                <a:spcPct val="0"/>
              </a:spcAft>
            </a:pPr>
            <a:r>
              <a:rPr lang="en-GB" dirty="0">
                <a:solidFill>
                  <a:srgbClr val="000000"/>
                </a:solidFill>
                <a:cs typeface="Arial" charset="0"/>
              </a:rPr>
              <a:t>1 Introduction</a:t>
            </a:r>
          </a:p>
        </p:txBody>
      </p:sp>
      <p:sp>
        <p:nvSpPr>
          <p:cNvPr id="650245" name="Rectangle 4"/>
          <p:cNvSpPr>
            <a:spLocks noChangeArrowheads="1"/>
          </p:cNvSpPr>
          <p:nvPr>
            <p:custDataLst>
              <p:tags r:id="rId4"/>
            </p:custDataLst>
          </p:nvPr>
        </p:nvSpPr>
        <p:spPr bwMode="gray">
          <a:xfrm>
            <a:off x="307789" y="1797917"/>
            <a:ext cx="8424791" cy="539376"/>
          </a:xfrm>
          <a:prstGeom prst="rect">
            <a:avLst/>
          </a:prstGeom>
          <a:solidFill>
            <a:srgbClr val="BBE0E3"/>
          </a:solidFill>
          <a:ln w="9525">
            <a:noFill/>
            <a:miter lim="800000"/>
            <a:headEnd/>
            <a:tailEnd/>
          </a:ln>
        </p:spPr>
        <p:txBody>
          <a:bodyPr lIns="92786" tIns="46397" rIns="92786" bIns="46397" anchor="ctr"/>
          <a:lstStyle/>
          <a:p>
            <a:pPr defTabSz="927691" eaLnBrk="0" fontAlgn="base" hangingPunct="0">
              <a:spcBef>
                <a:spcPct val="0"/>
              </a:spcBef>
              <a:spcAft>
                <a:spcPct val="0"/>
              </a:spcAft>
            </a:pPr>
            <a:r>
              <a:rPr lang="en-GB" dirty="0">
                <a:solidFill>
                  <a:srgbClr val="000000"/>
                </a:solidFill>
                <a:cs typeface="Arial" charset="0"/>
              </a:rPr>
              <a:t>2 Methodology</a:t>
            </a:r>
          </a:p>
        </p:txBody>
      </p:sp>
      <p:sp>
        <p:nvSpPr>
          <p:cNvPr id="650247" name="Rectangle 4"/>
          <p:cNvSpPr>
            <a:spLocks noChangeArrowheads="1"/>
          </p:cNvSpPr>
          <p:nvPr/>
        </p:nvSpPr>
        <p:spPr bwMode="gray">
          <a:xfrm>
            <a:off x="307789" y="3019204"/>
            <a:ext cx="8424791" cy="539376"/>
          </a:xfrm>
          <a:prstGeom prst="rect">
            <a:avLst/>
          </a:prstGeom>
          <a:solidFill>
            <a:srgbClr val="9999FF"/>
          </a:solidFill>
          <a:ln w="9525" algn="ctr">
            <a:noFill/>
            <a:miter lim="800000"/>
            <a:headEnd/>
            <a:tailEnd/>
          </a:ln>
        </p:spPr>
        <p:txBody>
          <a:bodyPr wrap="none" lIns="92796" tIns="46403" rIns="92796" bIns="46403" anchor="ctr"/>
          <a:lstStyle/>
          <a:p>
            <a:pPr defTabSz="908336" eaLnBrk="0" fontAlgn="base" hangingPunct="0">
              <a:spcBef>
                <a:spcPct val="0"/>
              </a:spcBef>
              <a:spcAft>
                <a:spcPct val="0"/>
              </a:spcAft>
            </a:pPr>
            <a:r>
              <a:rPr lang="en-GB" dirty="0">
                <a:solidFill>
                  <a:srgbClr val="000000"/>
                </a:solidFill>
                <a:cs typeface="Arial" charset="0"/>
              </a:rPr>
              <a:t>4 Supporting London Acute Productivity Gain</a:t>
            </a:r>
          </a:p>
        </p:txBody>
      </p:sp>
      <p:sp>
        <p:nvSpPr>
          <p:cNvPr id="650248" name="Rectangle 4"/>
          <p:cNvSpPr>
            <a:spLocks noChangeArrowheads="1"/>
          </p:cNvSpPr>
          <p:nvPr>
            <p:custDataLst>
              <p:tags r:id="rId5"/>
            </p:custDataLst>
          </p:nvPr>
        </p:nvSpPr>
        <p:spPr bwMode="gray">
          <a:xfrm>
            <a:off x="307789" y="2408599"/>
            <a:ext cx="8424791" cy="539375"/>
          </a:xfrm>
          <a:prstGeom prst="rect">
            <a:avLst/>
          </a:prstGeom>
          <a:solidFill>
            <a:srgbClr val="BBE0E3"/>
          </a:solidFill>
          <a:ln w="9525">
            <a:noFill/>
            <a:miter lim="800000"/>
            <a:headEnd/>
            <a:tailEnd/>
          </a:ln>
        </p:spPr>
        <p:txBody>
          <a:bodyPr lIns="92786" tIns="46397" rIns="92786" bIns="46397" anchor="ctr"/>
          <a:lstStyle/>
          <a:p>
            <a:pPr defTabSz="927691" eaLnBrk="0" fontAlgn="base" hangingPunct="0">
              <a:spcBef>
                <a:spcPct val="0"/>
              </a:spcBef>
              <a:spcAft>
                <a:spcPct val="0"/>
              </a:spcAft>
            </a:pPr>
            <a:r>
              <a:rPr lang="en-GB" dirty="0">
                <a:solidFill>
                  <a:srgbClr val="000000"/>
                </a:solidFill>
                <a:cs typeface="Arial" charset="0"/>
              </a:rPr>
              <a:t>3 Conclusions for Whipps Cross (</a:t>
            </a:r>
            <a:r>
              <a:rPr lang="en-GB" dirty="0" smtClean="0">
                <a:solidFill>
                  <a:srgbClr val="000000"/>
                </a:solidFill>
                <a:cs typeface="Arial" charset="0"/>
              </a:rPr>
              <a:t>Phase </a:t>
            </a:r>
            <a:r>
              <a:rPr lang="en-GB" dirty="0">
                <a:solidFill>
                  <a:srgbClr val="000000"/>
                </a:solidFill>
                <a:cs typeface="Arial" charset="0"/>
              </a:rPr>
              <a:t>1) </a:t>
            </a:r>
          </a:p>
        </p:txBody>
      </p:sp>
      <p:sp>
        <p:nvSpPr>
          <p:cNvPr id="650249" name="Rectangle 4"/>
          <p:cNvSpPr>
            <a:spLocks noChangeArrowheads="1"/>
          </p:cNvSpPr>
          <p:nvPr>
            <p:custDataLst>
              <p:tags r:id="rId6"/>
            </p:custDataLst>
          </p:nvPr>
        </p:nvSpPr>
        <p:spPr bwMode="gray">
          <a:xfrm>
            <a:off x="307789" y="3629887"/>
            <a:ext cx="8424791" cy="539375"/>
          </a:xfrm>
          <a:prstGeom prst="rect">
            <a:avLst/>
          </a:prstGeom>
          <a:solidFill>
            <a:srgbClr val="BBE0E3"/>
          </a:solidFill>
          <a:ln w="9525">
            <a:noFill/>
            <a:miter lim="800000"/>
            <a:headEnd/>
            <a:tailEnd/>
          </a:ln>
        </p:spPr>
        <p:txBody>
          <a:bodyPr lIns="92786" tIns="46397" rIns="92786" bIns="46397" anchor="ctr"/>
          <a:lstStyle/>
          <a:p>
            <a:pPr defTabSz="927691" eaLnBrk="0" fontAlgn="base" hangingPunct="0">
              <a:spcBef>
                <a:spcPct val="0"/>
              </a:spcBef>
              <a:spcAft>
                <a:spcPct val="0"/>
              </a:spcAft>
            </a:pPr>
            <a:r>
              <a:rPr lang="en-GB" dirty="0">
                <a:solidFill>
                  <a:srgbClr val="000000"/>
                </a:solidFill>
                <a:cs typeface="Arial" charset="0"/>
              </a:rPr>
              <a:t>5 Discussion Points</a:t>
            </a:r>
          </a:p>
        </p:txBody>
      </p:sp>
      <p:sp>
        <p:nvSpPr>
          <p:cNvPr id="10" name="Rectangle 4"/>
          <p:cNvSpPr>
            <a:spLocks noChangeArrowheads="1"/>
          </p:cNvSpPr>
          <p:nvPr>
            <p:custDataLst>
              <p:tags r:id="rId7"/>
            </p:custDataLst>
          </p:nvPr>
        </p:nvSpPr>
        <p:spPr bwMode="gray">
          <a:xfrm>
            <a:off x="306137" y="4252393"/>
            <a:ext cx="8424791" cy="913332"/>
          </a:xfrm>
          <a:prstGeom prst="rect">
            <a:avLst/>
          </a:prstGeom>
          <a:solidFill>
            <a:srgbClr val="BBE0E3"/>
          </a:solidFill>
          <a:ln w="9525">
            <a:noFill/>
            <a:miter lim="800000"/>
            <a:headEnd/>
            <a:tailEnd/>
          </a:ln>
        </p:spPr>
        <p:txBody>
          <a:bodyPr lIns="92786" tIns="46397" rIns="92786" bIns="46397" anchor="ctr"/>
          <a:lstStyle/>
          <a:p>
            <a:pPr defTabSz="927691" eaLnBrk="0" fontAlgn="base" hangingPunct="0">
              <a:spcBef>
                <a:spcPct val="0"/>
              </a:spcBef>
              <a:spcAft>
                <a:spcPct val="0"/>
              </a:spcAft>
            </a:pPr>
            <a:r>
              <a:rPr lang="en-GB" dirty="0">
                <a:solidFill>
                  <a:srgbClr val="000000"/>
                </a:solidFill>
                <a:cs typeface="Arial" charset="0"/>
              </a:rPr>
              <a:t>Appendix</a:t>
            </a:r>
          </a:p>
          <a:p>
            <a:pPr defTabSz="927691" eaLnBrk="0" fontAlgn="base" hangingPunct="0">
              <a:spcBef>
                <a:spcPct val="0"/>
              </a:spcBef>
              <a:spcAft>
                <a:spcPct val="0"/>
              </a:spcAft>
              <a:buFont typeface="Arial" pitchFamily="34" charset="0"/>
              <a:buChar char="•"/>
            </a:pPr>
            <a:r>
              <a:rPr lang="en-GB" dirty="0">
                <a:solidFill>
                  <a:srgbClr val="000000"/>
                </a:solidFill>
                <a:cs typeface="Arial" charset="0"/>
              </a:rPr>
              <a:t> Peer Groups</a:t>
            </a:r>
          </a:p>
          <a:p>
            <a:pPr defTabSz="927691" eaLnBrk="0" fontAlgn="base" hangingPunct="0">
              <a:spcBef>
                <a:spcPct val="0"/>
              </a:spcBef>
              <a:spcAft>
                <a:spcPct val="0"/>
              </a:spcAft>
              <a:buFont typeface="Arial" pitchFamily="34" charset="0"/>
              <a:buChar char="•"/>
            </a:pPr>
            <a:r>
              <a:rPr lang="en-GB" dirty="0">
                <a:solidFill>
                  <a:srgbClr val="000000"/>
                </a:solidFill>
                <a:cs typeface="Arial" charset="0"/>
              </a:rPr>
              <a:t> Medical </a:t>
            </a:r>
            <a:r>
              <a:rPr lang="en-GB" dirty="0" err="1">
                <a:solidFill>
                  <a:srgbClr val="000000"/>
                </a:solidFill>
                <a:cs typeface="Arial" charset="0"/>
              </a:rPr>
              <a:t>Oncosts</a:t>
            </a:r>
            <a:r>
              <a:rPr lang="en-GB" dirty="0">
                <a:solidFill>
                  <a:srgbClr val="000000"/>
                </a:solidFill>
                <a:cs typeface="Arial" charset="0"/>
              </a:rPr>
              <a:t> for Whipps Cross </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7813" name="Object 53" hidden="1"/>
          <p:cNvGraphicFramePr>
            <a:graphicFrameLocks noChangeAspect="1"/>
          </p:cNvGraphicFramePr>
          <p:nvPr/>
        </p:nvGraphicFramePr>
        <p:xfrm>
          <a:off x="0" y="0"/>
          <a:ext cx="161984" cy="161974"/>
        </p:xfrm>
        <a:graphic>
          <a:graphicData uri="http://schemas.openxmlformats.org/presentationml/2006/ole">
            <p:oleObj spid="_x0000_s27650" name="think-cell Slide" r:id="rId10" imgW="360" imgH="360" progId="">
              <p:embed/>
            </p:oleObj>
          </a:graphicData>
        </a:graphic>
      </p:graphicFrame>
      <p:sp>
        <p:nvSpPr>
          <p:cNvPr id="757762" name="Rectangle 2"/>
          <p:cNvSpPr>
            <a:spLocks noGrp="1" noChangeArrowheads="1"/>
          </p:cNvSpPr>
          <p:nvPr>
            <p:ph type="title" idx="4294967295"/>
            <p:custDataLst>
              <p:tags r:id="rId2"/>
            </p:custDataLst>
          </p:nvPr>
        </p:nvSpPr>
        <p:spPr>
          <a:xfrm>
            <a:off x="121527" y="99799"/>
            <a:ext cx="8794113" cy="688832"/>
          </a:xfrm>
        </p:spPr>
        <p:txBody>
          <a:bodyPr lIns="90928" tIns="45471" rIns="90928" bIns="45471"/>
          <a:lstStyle/>
          <a:p>
            <a:r>
              <a:rPr lang="en-US" dirty="0" smtClean="0"/>
              <a:t>Change </a:t>
            </a:r>
            <a:r>
              <a:rPr lang="en-US" dirty="0"/>
              <a:t>is necessary to secure delivery of the £1.2bn productivity </a:t>
            </a:r>
            <a:r>
              <a:rPr lang="en-US" dirty="0" smtClean="0"/>
              <a:t>opportunity.</a:t>
            </a:r>
            <a:endParaRPr lang="en-US" dirty="0"/>
          </a:p>
        </p:txBody>
      </p:sp>
      <p:sp>
        <p:nvSpPr>
          <p:cNvPr id="757794" name="Rectangle 34"/>
          <p:cNvSpPr>
            <a:spLocks noChangeArrowheads="1"/>
          </p:cNvSpPr>
          <p:nvPr>
            <p:custDataLst>
              <p:tags r:id="rId3"/>
            </p:custDataLst>
          </p:nvPr>
        </p:nvSpPr>
        <p:spPr bwMode="auto">
          <a:xfrm>
            <a:off x="361743" y="1548476"/>
            <a:ext cx="3673339" cy="733745"/>
          </a:xfrm>
          <a:prstGeom prst="rect">
            <a:avLst/>
          </a:prstGeom>
          <a:noFill/>
          <a:ln w="9525">
            <a:noFill/>
            <a:miter lim="800000"/>
            <a:headEnd/>
            <a:tailEnd/>
          </a:ln>
          <a:effectLst/>
        </p:spPr>
        <p:txBody>
          <a:bodyPr lIns="0" tIns="0" rIns="0" bIns="0"/>
          <a:lstStyle/>
          <a:p>
            <a:pPr marL="196834" lvl="1" indent="-195222" defTabSz="909947" fontAlgn="base">
              <a:spcBef>
                <a:spcPct val="0"/>
              </a:spcBef>
              <a:spcAft>
                <a:spcPct val="0"/>
              </a:spcAft>
              <a:buClr>
                <a:srgbClr val="002960"/>
              </a:buClr>
              <a:buSzPct val="125000"/>
              <a:buFont typeface="Arial" charset="0"/>
              <a:buChar char="▪"/>
            </a:pPr>
            <a:r>
              <a:rPr lang="en-GB" sz="1200" b="1" dirty="0">
                <a:solidFill>
                  <a:srgbClr val="000000"/>
                </a:solidFill>
              </a:rPr>
              <a:t>Develop a compelling narrative</a:t>
            </a:r>
            <a:r>
              <a:rPr lang="en-GB" sz="1200" dirty="0">
                <a:solidFill>
                  <a:srgbClr val="000000"/>
                </a:solidFill>
              </a:rPr>
              <a:t> explaining the need for unprecedented change in quality and operational efficiency</a:t>
            </a:r>
          </a:p>
          <a:p>
            <a:pPr marL="196834" lvl="1" indent="-195222" defTabSz="909947" fontAlgn="base">
              <a:spcBef>
                <a:spcPct val="0"/>
              </a:spcBef>
              <a:spcAft>
                <a:spcPct val="0"/>
              </a:spcAft>
              <a:buClr>
                <a:srgbClr val="002960"/>
              </a:buClr>
              <a:buSzPct val="125000"/>
              <a:buFont typeface="Arial" charset="0"/>
              <a:buChar char="▪"/>
            </a:pPr>
            <a:endParaRPr lang="en-GB" sz="1200" dirty="0">
              <a:solidFill>
                <a:srgbClr val="000000"/>
              </a:solidFill>
            </a:endParaRPr>
          </a:p>
          <a:p>
            <a:pPr marL="196834" lvl="1" indent="-195222" defTabSz="909947" fontAlgn="base">
              <a:spcBef>
                <a:spcPct val="0"/>
              </a:spcBef>
              <a:spcAft>
                <a:spcPct val="0"/>
              </a:spcAft>
              <a:buClr>
                <a:srgbClr val="002960"/>
              </a:buClr>
              <a:buSzPct val="125000"/>
              <a:buFont typeface="Arial" charset="0"/>
              <a:buChar char="▪"/>
            </a:pPr>
            <a:r>
              <a:rPr lang="en-GB" sz="1200" b="1" dirty="0">
                <a:solidFill>
                  <a:srgbClr val="000000"/>
                </a:solidFill>
              </a:rPr>
              <a:t>Establish graduated performance regime </a:t>
            </a:r>
            <a:r>
              <a:rPr lang="en-GB" sz="1200" dirty="0">
                <a:solidFill>
                  <a:srgbClr val="000000"/>
                </a:solidFill>
              </a:rPr>
              <a:t>of support and incentives for Trusts, including the possibility of failure. This should link support of deficits and financing of debt to changes in operating model and productivity</a:t>
            </a:r>
          </a:p>
          <a:p>
            <a:pPr marL="196834" lvl="1" indent="-195222" defTabSz="909947" fontAlgn="base">
              <a:spcBef>
                <a:spcPct val="0"/>
              </a:spcBef>
              <a:spcAft>
                <a:spcPct val="0"/>
              </a:spcAft>
              <a:buClr>
                <a:srgbClr val="002960"/>
              </a:buClr>
              <a:buSzPct val="125000"/>
              <a:buFont typeface="Arial" charset="0"/>
              <a:buChar char="▪"/>
            </a:pPr>
            <a:endParaRPr lang="en-GB" sz="1200" dirty="0">
              <a:solidFill>
                <a:srgbClr val="000000"/>
              </a:solidFill>
            </a:endParaRPr>
          </a:p>
          <a:p>
            <a:pPr marL="196834" lvl="1" indent="-195222" defTabSz="909947" fontAlgn="base">
              <a:spcBef>
                <a:spcPct val="0"/>
              </a:spcBef>
              <a:spcAft>
                <a:spcPct val="0"/>
              </a:spcAft>
              <a:buClr>
                <a:srgbClr val="002960"/>
              </a:buClr>
              <a:buSzPct val="125000"/>
              <a:buFont typeface="Arial" charset="0"/>
              <a:buChar char="▪"/>
            </a:pPr>
            <a:r>
              <a:rPr lang="en-GB" sz="1200" b="1" dirty="0">
                <a:solidFill>
                  <a:srgbClr val="000000"/>
                </a:solidFill>
              </a:rPr>
              <a:t>Invest in leadership development and capability-building</a:t>
            </a:r>
            <a:r>
              <a:rPr lang="en-GB" sz="1200" dirty="0">
                <a:solidFill>
                  <a:srgbClr val="000000"/>
                </a:solidFill>
              </a:rPr>
              <a:t> for Boards and clinical leaders to equip them to drive change</a:t>
            </a:r>
            <a:endParaRPr lang="en-US" sz="1200" b="1" dirty="0">
              <a:solidFill>
                <a:srgbClr val="000000"/>
              </a:solidFill>
            </a:endParaRPr>
          </a:p>
          <a:p>
            <a:pPr marL="196834" lvl="1" indent="-195222" defTabSz="909947" fontAlgn="base">
              <a:spcBef>
                <a:spcPct val="0"/>
              </a:spcBef>
              <a:spcAft>
                <a:spcPct val="0"/>
              </a:spcAft>
              <a:buClr>
                <a:srgbClr val="002960"/>
              </a:buClr>
              <a:buSzPct val="125000"/>
              <a:buFont typeface="Arial" charset="0"/>
              <a:buChar char="▪"/>
            </a:pPr>
            <a:endParaRPr lang="en-GB" sz="1200" dirty="0">
              <a:solidFill>
                <a:srgbClr val="000000"/>
              </a:solidFill>
            </a:endParaRPr>
          </a:p>
          <a:p>
            <a:pPr marL="196834" lvl="1" indent="-195222" defTabSz="909947" fontAlgn="base">
              <a:spcBef>
                <a:spcPct val="0"/>
              </a:spcBef>
              <a:spcAft>
                <a:spcPct val="0"/>
              </a:spcAft>
              <a:buClr>
                <a:srgbClr val="002960"/>
              </a:buClr>
              <a:buSzPct val="125000"/>
              <a:buFont typeface="Arial" charset="0"/>
              <a:buChar char="▪"/>
            </a:pPr>
            <a:r>
              <a:rPr lang="en-GB" sz="1200" b="1" dirty="0">
                <a:solidFill>
                  <a:srgbClr val="000000"/>
                </a:solidFill>
              </a:rPr>
              <a:t>Develop more detailed information </a:t>
            </a:r>
            <a:r>
              <a:rPr lang="en-GB" sz="1200" dirty="0">
                <a:solidFill>
                  <a:srgbClr val="000000"/>
                </a:solidFill>
              </a:rPr>
              <a:t>for Trusts to identify the right productivity opportunities, including supporting them to use SLR/PLICs to drive use of efficiencies and</a:t>
            </a:r>
            <a:r>
              <a:rPr lang="en-GB" sz="1200" b="1" dirty="0">
                <a:solidFill>
                  <a:srgbClr val="000000"/>
                </a:solidFill>
              </a:rPr>
              <a:t> require Trusts to provide and embed operational data</a:t>
            </a:r>
            <a:r>
              <a:rPr lang="en-GB" sz="1200" dirty="0">
                <a:solidFill>
                  <a:srgbClr val="000000"/>
                </a:solidFill>
              </a:rPr>
              <a:t> that is sufficiently detailed to assess progress against productivity requirement</a:t>
            </a:r>
          </a:p>
          <a:p>
            <a:pPr marL="196834" lvl="1" indent="-195222" defTabSz="909947" fontAlgn="base">
              <a:spcBef>
                <a:spcPct val="0"/>
              </a:spcBef>
              <a:spcAft>
                <a:spcPct val="0"/>
              </a:spcAft>
              <a:buClr>
                <a:srgbClr val="002960"/>
              </a:buClr>
              <a:buSzPct val="125000"/>
              <a:buFont typeface="Arial" charset="0"/>
              <a:buChar char="▪"/>
            </a:pPr>
            <a:endParaRPr lang="en-GB" sz="1200" dirty="0">
              <a:solidFill>
                <a:srgbClr val="000000"/>
              </a:solidFill>
            </a:endParaRPr>
          </a:p>
          <a:p>
            <a:pPr marL="196834" lvl="1" indent="-195222" defTabSz="909947" fontAlgn="base">
              <a:spcBef>
                <a:spcPct val="0"/>
              </a:spcBef>
              <a:spcAft>
                <a:spcPct val="0"/>
              </a:spcAft>
              <a:buClr>
                <a:srgbClr val="002960"/>
              </a:buClr>
              <a:buSzPct val="125000"/>
              <a:buFont typeface="Arial" charset="0"/>
              <a:buChar char="▪"/>
            </a:pPr>
            <a:r>
              <a:rPr lang="en-GB" sz="1200" b="1" dirty="0">
                <a:solidFill>
                  <a:srgbClr val="000000"/>
                </a:solidFill>
              </a:rPr>
              <a:t>Productivity support programme for Trusts </a:t>
            </a:r>
            <a:r>
              <a:rPr lang="en-GB" sz="1200" dirty="0">
                <a:solidFill>
                  <a:srgbClr val="000000"/>
                </a:solidFill>
              </a:rPr>
              <a:t>to help Trusts build the skills of clinical and managerial leaders and share best practice, including driving the roll-out of Lean methodology</a:t>
            </a:r>
          </a:p>
          <a:p>
            <a:pPr marL="196834" lvl="1" indent="-195222" defTabSz="909947" fontAlgn="base">
              <a:spcBef>
                <a:spcPct val="0"/>
              </a:spcBef>
              <a:spcAft>
                <a:spcPct val="0"/>
              </a:spcAft>
              <a:buClr>
                <a:srgbClr val="002960"/>
              </a:buClr>
              <a:buSzPct val="125000"/>
              <a:buFont typeface="Arial" charset="0"/>
              <a:buChar char="▪"/>
            </a:pPr>
            <a:endParaRPr lang="en-GB" sz="1200" dirty="0">
              <a:solidFill>
                <a:srgbClr val="000000"/>
              </a:solidFill>
            </a:endParaRPr>
          </a:p>
        </p:txBody>
      </p:sp>
      <p:sp>
        <p:nvSpPr>
          <p:cNvPr id="757798" name="Rectangle 38"/>
          <p:cNvSpPr>
            <a:spLocks noChangeArrowheads="1"/>
          </p:cNvSpPr>
          <p:nvPr>
            <p:custDataLst>
              <p:tags r:id="rId4"/>
            </p:custDataLst>
          </p:nvPr>
        </p:nvSpPr>
        <p:spPr bwMode="auto">
          <a:xfrm>
            <a:off x="4636524" y="1548476"/>
            <a:ext cx="3673339" cy="733745"/>
          </a:xfrm>
          <a:prstGeom prst="rect">
            <a:avLst/>
          </a:prstGeom>
          <a:noFill/>
          <a:ln w="9525">
            <a:noFill/>
            <a:miter lim="800000"/>
            <a:headEnd/>
            <a:tailEnd/>
          </a:ln>
          <a:effectLst/>
        </p:spPr>
        <p:txBody>
          <a:bodyPr lIns="0" tIns="0" rIns="0" bIns="0"/>
          <a:lstStyle/>
          <a:p>
            <a:pPr marL="196834" lvl="1" indent="-195222" defTabSz="909947" fontAlgn="base">
              <a:spcBef>
                <a:spcPct val="0"/>
              </a:spcBef>
              <a:spcAft>
                <a:spcPct val="0"/>
              </a:spcAft>
              <a:buClr>
                <a:srgbClr val="002960"/>
              </a:buClr>
              <a:buSzPct val="125000"/>
              <a:buFont typeface="Arial" charset="0"/>
              <a:buChar char="▪"/>
            </a:pPr>
            <a:r>
              <a:rPr lang="en-GB" sz="1200" dirty="0">
                <a:solidFill>
                  <a:srgbClr val="000000"/>
                </a:solidFill>
              </a:rPr>
              <a:t>Support one or more organisations to become a </a:t>
            </a:r>
            <a:r>
              <a:rPr lang="en-GB" sz="1200" b="1" dirty="0">
                <a:solidFill>
                  <a:srgbClr val="000000"/>
                </a:solidFill>
              </a:rPr>
              <a:t>“model hospital”</a:t>
            </a:r>
          </a:p>
          <a:p>
            <a:pPr marL="196834" lvl="1" indent="-195222" defTabSz="909947" fontAlgn="base">
              <a:spcBef>
                <a:spcPct val="0"/>
              </a:spcBef>
              <a:spcAft>
                <a:spcPct val="0"/>
              </a:spcAft>
              <a:buClr>
                <a:srgbClr val="002960"/>
              </a:buClr>
              <a:buSzPct val="125000"/>
              <a:buFont typeface="Arial" charset="0"/>
              <a:buChar char="▪"/>
            </a:pPr>
            <a:endParaRPr lang="en-GB" sz="1200" b="1" dirty="0">
              <a:solidFill>
                <a:srgbClr val="000000"/>
              </a:solidFill>
            </a:endParaRPr>
          </a:p>
          <a:p>
            <a:pPr marL="196834" lvl="1" indent="-195222" defTabSz="909947" fontAlgn="base">
              <a:spcBef>
                <a:spcPct val="0"/>
              </a:spcBef>
              <a:spcAft>
                <a:spcPct val="0"/>
              </a:spcAft>
              <a:buClr>
                <a:srgbClr val="002960"/>
              </a:buClr>
              <a:buSzPct val="125000"/>
              <a:buFont typeface="Arial" charset="0"/>
              <a:buChar char="▪"/>
            </a:pPr>
            <a:r>
              <a:rPr lang="en-GB" sz="1200" dirty="0">
                <a:solidFill>
                  <a:srgbClr val="000000"/>
                </a:solidFill>
              </a:rPr>
              <a:t>Drive a </a:t>
            </a:r>
            <a:r>
              <a:rPr lang="en-GB" sz="1200" b="1" dirty="0">
                <a:solidFill>
                  <a:srgbClr val="000000"/>
                </a:solidFill>
              </a:rPr>
              <a:t>transformation in nursing</a:t>
            </a:r>
            <a:r>
              <a:rPr lang="en-GB" sz="1200" dirty="0">
                <a:solidFill>
                  <a:srgbClr val="000000"/>
                </a:solidFill>
              </a:rPr>
              <a:t>, including:</a:t>
            </a:r>
          </a:p>
          <a:p>
            <a:pPr marL="451746" lvl="1" indent="-195222" defTabSz="909947" fontAlgn="base">
              <a:spcBef>
                <a:spcPct val="0"/>
              </a:spcBef>
              <a:spcAft>
                <a:spcPct val="0"/>
              </a:spcAft>
              <a:buClr>
                <a:srgbClr val="002960"/>
              </a:buClr>
              <a:buSzPct val="80000"/>
              <a:buFont typeface="Arial" pitchFamily="34" charset="0"/>
              <a:buChar char="–"/>
            </a:pPr>
            <a:r>
              <a:rPr lang="en-GB" sz="1200" dirty="0">
                <a:solidFill>
                  <a:srgbClr val="000000"/>
                </a:solidFill>
              </a:rPr>
              <a:t>creating </a:t>
            </a:r>
            <a:r>
              <a:rPr lang="en-GB" sz="1200" b="1" dirty="0">
                <a:solidFill>
                  <a:srgbClr val="000000"/>
                </a:solidFill>
              </a:rPr>
              <a:t>targeted incentives </a:t>
            </a:r>
            <a:r>
              <a:rPr lang="en-GB" sz="1200" dirty="0">
                <a:solidFill>
                  <a:srgbClr val="000000"/>
                </a:solidFill>
              </a:rPr>
              <a:t>for nurses</a:t>
            </a:r>
            <a:r>
              <a:rPr lang="en-GB" sz="1200" b="1" dirty="0">
                <a:solidFill>
                  <a:srgbClr val="000000"/>
                </a:solidFill>
              </a:rPr>
              <a:t> </a:t>
            </a:r>
            <a:r>
              <a:rPr lang="en-GB" sz="1200" dirty="0">
                <a:solidFill>
                  <a:srgbClr val="000000"/>
                </a:solidFill>
              </a:rPr>
              <a:t>to work in deprived areas and/or ‘failing’ Trusts;</a:t>
            </a:r>
          </a:p>
          <a:p>
            <a:pPr marL="451746" lvl="1" indent="-195222" defTabSz="909947" fontAlgn="base">
              <a:spcBef>
                <a:spcPct val="0"/>
              </a:spcBef>
              <a:spcAft>
                <a:spcPct val="0"/>
              </a:spcAft>
              <a:buClr>
                <a:srgbClr val="002960"/>
              </a:buClr>
              <a:buSzPct val="80000"/>
              <a:buFont typeface="Arial" pitchFamily="34" charset="0"/>
              <a:buChar char="–"/>
            </a:pPr>
            <a:r>
              <a:rPr lang="en-GB" sz="1200" dirty="0">
                <a:solidFill>
                  <a:srgbClr val="000000"/>
                </a:solidFill>
              </a:rPr>
              <a:t>establishing</a:t>
            </a:r>
            <a:r>
              <a:rPr lang="en-GB" sz="1200" b="1" dirty="0">
                <a:solidFill>
                  <a:srgbClr val="000000"/>
                </a:solidFill>
              </a:rPr>
              <a:t> nursing banks </a:t>
            </a:r>
            <a:r>
              <a:rPr lang="en-GB" sz="1200" dirty="0">
                <a:solidFill>
                  <a:srgbClr val="000000"/>
                </a:solidFill>
              </a:rPr>
              <a:t>across a network of Trusts; and</a:t>
            </a:r>
          </a:p>
          <a:p>
            <a:pPr marL="451746" lvl="1" indent="-195222" defTabSz="909947" fontAlgn="base">
              <a:spcBef>
                <a:spcPct val="0"/>
              </a:spcBef>
              <a:spcAft>
                <a:spcPct val="0"/>
              </a:spcAft>
              <a:buClr>
                <a:srgbClr val="002960"/>
              </a:buClr>
              <a:buSzPct val="80000"/>
              <a:buFont typeface="Arial" pitchFamily="34" charset="0"/>
              <a:buChar char="–"/>
            </a:pPr>
            <a:r>
              <a:rPr lang="en-GB" sz="1200" dirty="0">
                <a:solidFill>
                  <a:srgbClr val="000000"/>
                </a:solidFill>
              </a:rPr>
              <a:t>benchmarking nurse </a:t>
            </a:r>
            <a:r>
              <a:rPr lang="en-GB" sz="1200" b="1" dirty="0">
                <a:solidFill>
                  <a:srgbClr val="000000"/>
                </a:solidFill>
              </a:rPr>
              <a:t>staffing mix</a:t>
            </a:r>
          </a:p>
          <a:p>
            <a:pPr marL="196834" lvl="1" indent="-195222" defTabSz="909947" fontAlgn="base">
              <a:spcBef>
                <a:spcPct val="0"/>
              </a:spcBef>
              <a:spcAft>
                <a:spcPct val="0"/>
              </a:spcAft>
              <a:buClr>
                <a:srgbClr val="002960"/>
              </a:buClr>
              <a:buSzPct val="125000"/>
              <a:buFont typeface="Arial" charset="0"/>
              <a:buChar char="▪"/>
            </a:pPr>
            <a:endParaRPr lang="en-GB" sz="1200" dirty="0">
              <a:solidFill>
                <a:srgbClr val="000000"/>
              </a:solidFill>
            </a:endParaRPr>
          </a:p>
          <a:p>
            <a:pPr marL="196834" lvl="1" indent="-195222" defTabSz="909947" fontAlgn="base">
              <a:spcBef>
                <a:spcPct val="0"/>
              </a:spcBef>
              <a:spcAft>
                <a:spcPct val="0"/>
              </a:spcAft>
              <a:buClr>
                <a:srgbClr val="002960"/>
              </a:buClr>
              <a:buSzPct val="125000"/>
              <a:buFont typeface="Arial" charset="0"/>
              <a:buChar char="▪"/>
            </a:pPr>
            <a:r>
              <a:rPr lang="en-GB" sz="1200" dirty="0">
                <a:solidFill>
                  <a:srgbClr val="000000"/>
                </a:solidFill>
              </a:rPr>
              <a:t>Consolidate or </a:t>
            </a:r>
            <a:r>
              <a:rPr lang="en-GB" sz="1200" b="1" dirty="0">
                <a:solidFill>
                  <a:srgbClr val="000000"/>
                </a:solidFill>
              </a:rPr>
              <a:t>outsource clinical support </a:t>
            </a:r>
            <a:r>
              <a:rPr lang="en-GB" sz="1200" dirty="0">
                <a:solidFill>
                  <a:srgbClr val="000000"/>
                </a:solidFill>
              </a:rPr>
              <a:t>such as pathology</a:t>
            </a:r>
          </a:p>
          <a:p>
            <a:pPr marL="196834" lvl="1" indent="-195222" defTabSz="909947" fontAlgn="base">
              <a:spcBef>
                <a:spcPct val="0"/>
              </a:spcBef>
              <a:spcAft>
                <a:spcPct val="0"/>
              </a:spcAft>
              <a:buClr>
                <a:srgbClr val="002960"/>
              </a:buClr>
              <a:buSzPct val="125000"/>
              <a:buFont typeface="Arial" charset="0"/>
              <a:buChar char="▪"/>
            </a:pPr>
            <a:endParaRPr lang="en-GB" sz="1200" dirty="0">
              <a:solidFill>
                <a:srgbClr val="000000"/>
              </a:solidFill>
            </a:endParaRPr>
          </a:p>
          <a:p>
            <a:pPr marL="196834" lvl="1" indent="-195222" defTabSz="909947" fontAlgn="base">
              <a:spcBef>
                <a:spcPct val="0"/>
              </a:spcBef>
              <a:spcAft>
                <a:spcPct val="0"/>
              </a:spcAft>
              <a:buClr>
                <a:srgbClr val="002960"/>
              </a:buClr>
              <a:buSzPct val="125000"/>
              <a:buFont typeface="Arial" charset="0"/>
              <a:buChar char="▪"/>
            </a:pPr>
            <a:r>
              <a:rPr lang="en-GB" sz="1200" dirty="0">
                <a:solidFill>
                  <a:srgbClr val="000000"/>
                </a:solidFill>
              </a:rPr>
              <a:t>London-wide support for radical action on non-clinical back office and estates</a:t>
            </a:r>
          </a:p>
          <a:p>
            <a:pPr marL="196834" lvl="1" indent="-195222" defTabSz="909947" fontAlgn="base">
              <a:spcBef>
                <a:spcPct val="0"/>
              </a:spcBef>
              <a:spcAft>
                <a:spcPct val="0"/>
              </a:spcAft>
              <a:buClr>
                <a:srgbClr val="002960"/>
              </a:buClr>
              <a:buSzPct val="125000"/>
              <a:buFont typeface="Arial" charset="0"/>
              <a:buChar char="▪"/>
            </a:pPr>
            <a:endParaRPr lang="en-GB" sz="1200" dirty="0">
              <a:solidFill>
                <a:srgbClr val="000000"/>
              </a:solidFill>
            </a:endParaRPr>
          </a:p>
          <a:p>
            <a:pPr marL="196834" lvl="1" indent="-195222" defTabSz="909947" fontAlgn="base">
              <a:spcBef>
                <a:spcPct val="0"/>
              </a:spcBef>
              <a:spcAft>
                <a:spcPct val="0"/>
              </a:spcAft>
              <a:buClr>
                <a:srgbClr val="002960"/>
              </a:buClr>
              <a:buSzPct val="125000"/>
              <a:buFont typeface="Arial" charset="0"/>
              <a:buChar char="▪"/>
            </a:pPr>
            <a:r>
              <a:rPr lang="en-GB" sz="1200" dirty="0">
                <a:solidFill>
                  <a:srgbClr val="000000"/>
                </a:solidFill>
              </a:rPr>
              <a:t>Increase the leverage and scope of the </a:t>
            </a:r>
            <a:r>
              <a:rPr lang="en-GB" sz="1200" b="1" dirty="0">
                <a:solidFill>
                  <a:srgbClr val="000000"/>
                </a:solidFill>
              </a:rPr>
              <a:t>London Procurement Programme</a:t>
            </a:r>
            <a:r>
              <a:rPr lang="en-GB" sz="1200" dirty="0">
                <a:solidFill>
                  <a:srgbClr val="000000"/>
                </a:solidFill>
              </a:rPr>
              <a:t>, including building on existing work for improving medicines management</a:t>
            </a:r>
            <a:endParaRPr lang="en-US" sz="1200" dirty="0">
              <a:solidFill>
                <a:srgbClr val="000000"/>
              </a:solidFill>
            </a:endParaRPr>
          </a:p>
        </p:txBody>
      </p:sp>
      <p:sp>
        <p:nvSpPr>
          <p:cNvPr id="757806" name="Rectangle 46"/>
          <p:cNvSpPr>
            <a:spLocks noChangeArrowheads="1"/>
          </p:cNvSpPr>
          <p:nvPr>
            <p:custDataLst>
              <p:tags r:id="rId5"/>
            </p:custDataLst>
          </p:nvPr>
        </p:nvSpPr>
        <p:spPr bwMode="auto">
          <a:xfrm>
            <a:off x="361743" y="893341"/>
            <a:ext cx="3673339" cy="439639"/>
          </a:xfrm>
          <a:prstGeom prst="rect">
            <a:avLst/>
          </a:prstGeom>
          <a:noFill/>
          <a:ln w="9525">
            <a:noFill/>
            <a:miter lim="800000"/>
            <a:headEnd/>
            <a:tailEnd/>
          </a:ln>
          <a:effectLst/>
        </p:spPr>
        <p:txBody>
          <a:bodyPr wrap="square" lIns="0" tIns="0" rIns="0" bIns="0">
            <a:spAutoFit/>
          </a:bodyPr>
          <a:lstStyle/>
          <a:p>
            <a:pPr defTabSz="909947" fontAlgn="base">
              <a:spcBef>
                <a:spcPct val="0"/>
              </a:spcBef>
              <a:spcAft>
                <a:spcPct val="0"/>
              </a:spcAft>
              <a:buClr>
                <a:srgbClr val="002960"/>
              </a:buClr>
            </a:pPr>
            <a:r>
              <a:rPr lang="en-GB" sz="1400" b="1" dirty="0">
                <a:solidFill>
                  <a:srgbClr val="000000"/>
                </a:solidFill>
              </a:rPr>
              <a:t>Five cross-cutting actions we want to take to embed changes</a:t>
            </a:r>
            <a:endParaRPr lang="en-US" sz="1400" b="1" dirty="0">
              <a:solidFill>
                <a:srgbClr val="000000"/>
              </a:solidFill>
            </a:endParaRPr>
          </a:p>
        </p:txBody>
      </p:sp>
      <p:sp>
        <p:nvSpPr>
          <p:cNvPr id="757810" name="Rectangle 50"/>
          <p:cNvSpPr>
            <a:spLocks noChangeArrowheads="1"/>
          </p:cNvSpPr>
          <p:nvPr>
            <p:custDataLst>
              <p:tags r:id="rId6"/>
            </p:custDataLst>
          </p:nvPr>
        </p:nvSpPr>
        <p:spPr bwMode="auto">
          <a:xfrm>
            <a:off x="4636524" y="893307"/>
            <a:ext cx="3673339" cy="440571"/>
          </a:xfrm>
          <a:prstGeom prst="rect">
            <a:avLst/>
          </a:prstGeom>
          <a:noFill/>
          <a:ln w="9525">
            <a:noFill/>
            <a:miter lim="800000"/>
            <a:headEnd/>
            <a:tailEnd/>
          </a:ln>
          <a:effectLst/>
        </p:spPr>
        <p:txBody>
          <a:bodyPr lIns="0" tIns="0" rIns="0" bIns="0"/>
          <a:lstStyle/>
          <a:p>
            <a:pPr defTabSz="909947" fontAlgn="base">
              <a:spcBef>
                <a:spcPct val="0"/>
              </a:spcBef>
              <a:spcAft>
                <a:spcPct val="0"/>
              </a:spcAft>
              <a:buClr>
                <a:srgbClr val="002960"/>
              </a:buClr>
            </a:pPr>
            <a:r>
              <a:rPr lang="en-GB" sz="1400" b="1" dirty="0">
                <a:solidFill>
                  <a:srgbClr val="000000"/>
                </a:solidFill>
              </a:rPr>
              <a:t>Additional London-wide initiatives that could help Trusts capture savings</a:t>
            </a:r>
            <a:endParaRPr lang="en-US" sz="1400" b="1" dirty="0">
              <a:solidFill>
                <a:srgbClr val="000000"/>
              </a:solidFill>
            </a:endParaRPr>
          </a:p>
        </p:txBody>
      </p:sp>
      <p:sp>
        <p:nvSpPr>
          <p:cNvPr id="757817" name="Line 57"/>
          <p:cNvSpPr>
            <a:spLocks noChangeShapeType="1"/>
          </p:cNvSpPr>
          <p:nvPr/>
        </p:nvSpPr>
        <p:spPr bwMode="auto">
          <a:xfrm flipV="1">
            <a:off x="361743" y="1435956"/>
            <a:ext cx="3673339" cy="1619"/>
          </a:xfrm>
          <a:prstGeom prst="line">
            <a:avLst/>
          </a:prstGeom>
          <a:noFill/>
          <a:ln w="9525">
            <a:solidFill>
              <a:schemeClr val="tx1"/>
            </a:solidFill>
            <a:round/>
            <a:headEnd/>
            <a:tailEnd/>
          </a:ln>
          <a:effectLst/>
        </p:spPr>
        <p:txBody>
          <a:bodyPr lIns="92926" tIns="46467" rIns="92926" bIns="46467"/>
          <a:lstStyle/>
          <a:p>
            <a:pPr algn="r" defTabSz="929898" fontAlgn="base">
              <a:spcBef>
                <a:spcPct val="0"/>
              </a:spcBef>
              <a:spcAft>
                <a:spcPct val="0"/>
              </a:spcAft>
            </a:pPr>
            <a:endParaRPr lang="en-GB" sz="1200" dirty="0">
              <a:solidFill>
                <a:srgbClr val="000000"/>
              </a:solidFill>
            </a:endParaRPr>
          </a:p>
        </p:txBody>
      </p:sp>
      <p:sp>
        <p:nvSpPr>
          <p:cNvPr id="757818" name="Line 58"/>
          <p:cNvSpPr>
            <a:spLocks noChangeShapeType="1"/>
          </p:cNvSpPr>
          <p:nvPr/>
        </p:nvSpPr>
        <p:spPr bwMode="auto">
          <a:xfrm flipV="1">
            <a:off x="4636524" y="1437542"/>
            <a:ext cx="3673339" cy="0"/>
          </a:xfrm>
          <a:prstGeom prst="line">
            <a:avLst/>
          </a:prstGeom>
          <a:noFill/>
          <a:ln w="9525">
            <a:solidFill>
              <a:schemeClr val="tx1"/>
            </a:solidFill>
            <a:round/>
            <a:headEnd/>
            <a:tailEnd/>
          </a:ln>
          <a:effectLst/>
        </p:spPr>
        <p:txBody>
          <a:bodyPr lIns="92926" tIns="46467" rIns="92926" bIns="46467"/>
          <a:lstStyle/>
          <a:p>
            <a:pPr algn="r" defTabSz="929898" fontAlgn="base">
              <a:spcBef>
                <a:spcPct val="0"/>
              </a:spcBef>
              <a:spcAft>
                <a:spcPct val="0"/>
              </a:spcAft>
            </a:pPr>
            <a:endParaRPr lang="en-GB" sz="1200" dirty="0">
              <a:solidFill>
                <a:srgbClr val="000000"/>
              </a:solidFill>
            </a:endParaRPr>
          </a:p>
        </p:txBody>
      </p:sp>
      <p:sp>
        <p:nvSpPr>
          <p:cNvPr id="28" name="Slide Number Placeholder 2"/>
          <p:cNvSpPr txBox="1">
            <a:spLocks/>
          </p:cNvSpPr>
          <p:nvPr>
            <p:custDataLst>
              <p:tags r:id="rId7"/>
            </p:custDataLst>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p>
            <a:pPr defTabSz="929306" fontAlgn="base">
              <a:spcBef>
                <a:spcPct val="0"/>
              </a:spcBef>
              <a:spcAft>
                <a:spcPct val="0"/>
              </a:spcAft>
              <a:defRPr/>
            </a:pPr>
            <a:fld id="{B5D05A6F-39C8-4BB3-8FD4-36DC80E657B7}" type="slidenum">
              <a:rPr lang="en-US" sz="1000">
                <a:solidFill>
                  <a:srgbClr val="000000"/>
                </a:solidFill>
              </a:rPr>
              <a:pPr defTabSz="929306" fontAlgn="base">
                <a:spcBef>
                  <a:spcPct val="0"/>
                </a:spcBef>
                <a:spcAft>
                  <a:spcPct val="0"/>
                </a:spcAft>
                <a:defRPr/>
              </a:pPr>
              <a:t>17</a:t>
            </a:fld>
            <a:r>
              <a:rPr lang="en-US" sz="1000" dirty="0">
                <a:solidFill>
                  <a:srgbClr val="000000"/>
                </a:solidFill>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0242" name="Rectangle 2" hidden="1"/>
          <p:cNvGraphicFramePr>
            <a:graphicFrameLocks/>
          </p:cNvGraphicFramePr>
          <p:nvPr/>
        </p:nvGraphicFramePr>
        <p:xfrm>
          <a:off x="17" y="39"/>
          <a:ext cx="158744" cy="158735"/>
        </p:xfrm>
        <a:graphic>
          <a:graphicData uri="http://schemas.openxmlformats.org/presentationml/2006/ole">
            <p:oleObj spid="_x0000_s28674" name="think-cell Slide" r:id="rId11" imgW="0" imgH="0" progId="">
              <p:embed/>
            </p:oleObj>
          </a:graphicData>
        </a:graphic>
      </p:graphicFrame>
      <p:sp>
        <p:nvSpPr>
          <p:cNvPr id="650243" name="Rectangle 3"/>
          <p:cNvSpPr>
            <a:spLocks noGrp="1" noChangeArrowheads="1"/>
          </p:cNvSpPr>
          <p:nvPr>
            <p:ph type="title" idx="4294967295"/>
            <p:custDataLst>
              <p:tags r:id="rId2"/>
            </p:custDataLst>
          </p:nvPr>
        </p:nvSpPr>
        <p:spPr bwMode="gray">
          <a:xfrm>
            <a:off x="242976" y="116622"/>
            <a:ext cx="8792494" cy="327188"/>
          </a:xfrm>
        </p:spPr>
        <p:txBody>
          <a:bodyPr/>
          <a:lstStyle/>
          <a:p>
            <a:pPr defTabSz="925979"/>
            <a:r>
              <a:rPr lang="en-GB" sz="2100" dirty="0">
                <a:cs typeface="Arial" charset="0"/>
              </a:rPr>
              <a:t>Agenda</a:t>
            </a:r>
          </a:p>
        </p:txBody>
      </p:sp>
      <p:sp>
        <p:nvSpPr>
          <p:cNvPr id="650244" name="Rectangle 4"/>
          <p:cNvSpPr>
            <a:spLocks noChangeArrowheads="1"/>
          </p:cNvSpPr>
          <p:nvPr>
            <p:custDataLst>
              <p:tags r:id="rId3"/>
            </p:custDataLst>
          </p:nvPr>
        </p:nvSpPr>
        <p:spPr bwMode="gray">
          <a:xfrm>
            <a:off x="307789" y="1188893"/>
            <a:ext cx="8424791" cy="539376"/>
          </a:xfrm>
          <a:prstGeom prst="rect">
            <a:avLst/>
          </a:prstGeom>
          <a:solidFill>
            <a:srgbClr val="BBE0E3"/>
          </a:solidFill>
          <a:ln w="9525">
            <a:noFill/>
            <a:miter lim="800000"/>
            <a:headEnd/>
            <a:tailEnd/>
          </a:ln>
        </p:spPr>
        <p:txBody>
          <a:bodyPr lIns="92776" tIns="46392" rIns="92776" bIns="46392" anchor="ctr"/>
          <a:lstStyle/>
          <a:p>
            <a:pPr defTabSz="927592" eaLnBrk="0" fontAlgn="base" hangingPunct="0">
              <a:spcBef>
                <a:spcPct val="0"/>
              </a:spcBef>
              <a:spcAft>
                <a:spcPct val="0"/>
              </a:spcAft>
            </a:pPr>
            <a:r>
              <a:rPr lang="en-GB" dirty="0">
                <a:solidFill>
                  <a:srgbClr val="000000"/>
                </a:solidFill>
                <a:cs typeface="Arial" charset="0"/>
              </a:rPr>
              <a:t>1 Introduction</a:t>
            </a:r>
          </a:p>
        </p:txBody>
      </p:sp>
      <p:sp>
        <p:nvSpPr>
          <p:cNvPr id="650245" name="Rectangle 4"/>
          <p:cNvSpPr>
            <a:spLocks noChangeArrowheads="1"/>
          </p:cNvSpPr>
          <p:nvPr>
            <p:custDataLst>
              <p:tags r:id="rId4"/>
            </p:custDataLst>
          </p:nvPr>
        </p:nvSpPr>
        <p:spPr bwMode="gray">
          <a:xfrm>
            <a:off x="307789" y="1797917"/>
            <a:ext cx="8424791" cy="539376"/>
          </a:xfrm>
          <a:prstGeom prst="rect">
            <a:avLst/>
          </a:prstGeom>
          <a:solidFill>
            <a:srgbClr val="BBE0E3"/>
          </a:solidFill>
          <a:ln w="9525">
            <a:noFill/>
            <a:miter lim="800000"/>
            <a:headEnd/>
            <a:tailEnd/>
          </a:ln>
        </p:spPr>
        <p:txBody>
          <a:bodyPr lIns="92776" tIns="46392" rIns="92776" bIns="46392" anchor="ctr"/>
          <a:lstStyle/>
          <a:p>
            <a:pPr defTabSz="927592" eaLnBrk="0" fontAlgn="base" hangingPunct="0">
              <a:spcBef>
                <a:spcPct val="0"/>
              </a:spcBef>
              <a:spcAft>
                <a:spcPct val="0"/>
              </a:spcAft>
            </a:pPr>
            <a:r>
              <a:rPr lang="en-GB" dirty="0">
                <a:solidFill>
                  <a:srgbClr val="000000"/>
                </a:solidFill>
                <a:cs typeface="Arial" charset="0"/>
              </a:rPr>
              <a:t>2 Methodology</a:t>
            </a:r>
          </a:p>
        </p:txBody>
      </p:sp>
      <p:sp>
        <p:nvSpPr>
          <p:cNvPr id="650247" name="Rectangle 4"/>
          <p:cNvSpPr>
            <a:spLocks noChangeArrowheads="1"/>
          </p:cNvSpPr>
          <p:nvPr/>
        </p:nvSpPr>
        <p:spPr bwMode="gray">
          <a:xfrm>
            <a:off x="307789" y="3019204"/>
            <a:ext cx="8424791" cy="539376"/>
          </a:xfrm>
          <a:prstGeom prst="rect">
            <a:avLst/>
          </a:prstGeom>
          <a:solidFill>
            <a:srgbClr val="BBE0E3"/>
          </a:solidFill>
          <a:ln w="9525">
            <a:noFill/>
            <a:miter lim="800000"/>
            <a:headEnd/>
            <a:tailEnd/>
          </a:ln>
        </p:spPr>
        <p:txBody>
          <a:bodyPr lIns="92776" tIns="46392" rIns="92776" bIns="46392" anchor="ctr"/>
          <a:lstStyle/>
          <a:p>
            <a:pPr defTabSz="927592" eaLnBrk="0" fontAlgn="base" hangingPunct="0">
              <a:spcBef>
                <a:spcPct val="0"/>
              </a:spcBef>
              <a:spcAft>
                <a:spcPct val="0"/>
              </a:spcAft>
            </a:pPr>
            <a:r>
              <a:rPr lang="en-GB" dirty="0">
                <a:solidFill>
                  <a:srgbClr val="000000"/>
                </a:solidFill>
                <a:cs typeface="Arial" charset="0"/>
              </a:rPr>
              <a:t>4 Supporting London Acute Productivity Gain</a:t>
            </a:r>
          </a:p>
        </p:txBody>
      </p:sp>
      <p:sp>
        <p:nvSpPr>
          <p:cNvPr id="650248" name="Rectangle 4"/>
          <p:cNvSpPr>
            <a:spLocks noChangeArrowheads="1"/>
          </p:cNvSpPr>
          <p:nvPr>
            <p:custDataLst>
              <p:tags r:id="rId5"/>
            </p:custDataLst>
          </p:nvPr>
        </p:nvSpPr>
        <p:spPr bwMode="gray">
          <a:xfrm>
            <a:off x="307789" y="2408600"/>
            <a:ext cx="8424791" cy="539375"/>
          </a:xfrm>
          <a:prstGeom prst="rect">
            <a:avLst/>
          </a:prstGeom>
          <a:solidFill>
            <a:srgbClr val="BBE0E3"/>
          </a:solidFill>
          <a:ln w="9525">
            <a:noFill/>
            <a:miter lim="800000"/>
            <a:headEnd/>
            <a:tailEnd/>
          </a:ln>
        </p:spPr>
        <p:txBody>
          <a:bodyPr lIns="92776" tIns="46392" rIns="92776" bIns="46392" anchor="ctr"/>
          <a:lstStyle/>
          <a:p>
            <a:pPr defTabSz="927592" eaLnBrk="0" fontAlgn="base" hangingPunct="0">
              <a:spcBef>
                <a:spcPct val="0"/>
              </a:spcBef>
              <a:spcAft>
                <a:spcPct val="0"/>
              </a:spcAft>
            </a:pPr>
            <a:r>
              <a:rPr lang="en-GB" dirty="0">
                <a:solidFill>
                  <a:srgbClr val="000000"/>
                </a:solidFill>
                <a:cs typeface="Arial" charset="0"/>
              </a:rPr>
              <a:t>3 Conclusions for Whipps Cross (</a:t>
            </a:r>
            <a:r>
              <a:rPr lang="en-GB" dirty="0" smtClean="0">
                <a:solidFill>
                  <a:srgbClr val="000000"/>
                </a:solidFill>
                <a:cs typeface="Arial" charset="0"/>
              </a:rPr>
              <a:t>from </a:t>
            </a:r>
            <a:r>
              <a:rPr lang="en-GB" dirty="0">
                <a:solidFill>
                  <a:srgbClr val="000000"/>
                </a:solidFill>
                <a:cs typeface="Arial" charset="0"/>
              </a:rPr>
              <a:t>Phase 1) </a:t>
            </a:r>
          </a:p>
        </p:txBody>
      </p:sp>
      <p:sp>
        <p:nvSpPr>
          <p:cNvPr id="650249" name="Rectangle 4"/>
          <p:cNvSpPr>
            <a:spLocks noChangeArrowheads="1"/>
          </p:cNvSpPr>
          <p:nvPr>
            <p:custDataLst>
              <p:tags r:id="rId6"/>
            </p:custDataLst>
          </p:nvPr>
        </p:nvSpPr>
        <p:spPr bwMode="gray">
          <a:xfrm>
            <a:off x="307789" y="3629888"/>
            <a:ext cx="8424791" cy="539375"/>
          </a:xfrm>
          <a:prstGeom prst="rect">
            <a:avLst/>
          </a:prstGeom>
          <a:solidFill>
            <a:srgbClr val="9999FF"/>
          </a:solidFill>
          <a:ln w="9525" algn="ctr">
            <a:noFill/>
            <a:miter lim="800000"/>
            <a:headEnd/>
            <a:tailEnd/>
          </a:ln>
        </p:spPr>
        <p:txBody>
          <a:bodyPr wrap="none" lIns="92786" tIns="46398" rIns="92786" bIns="46398" anchor="ctr"/>
          <a:lstStyle/>
          <a:p>
            <a:pPr defTabSz="908239" eaLnBrk="0" fontAlgn="base" hangingPunct="0">
              <a:spcBef>
                <a:spcPct val="0"/>
              </a:spcBef>
              <a:spcAft>
                <a:spcPct val="0"/>
              </a:spcAft>
            </a:pPr>
            <a:r>
              <a:rPr lang="en-GB" dirty="0">
                <a:solidFill>
                  <a:srgbClr val="000000"/>
                </a:solidFill>
                <a:cs typeface="Arial" charset="0"/>
              </a:rPr>
              <a:t>5 Discussion Points</a:t>
            </a:r>
          </a:p>
        </p:txBody>
      </p:sp>
      <p:sp>
        <p:nvSpPr>
          <p:cNvPr id="10" name="Rectangle 4"/>
          <p:cNvSpPr>
            <a:spLocks noChangeArrowheads="1"/>
          </p:cNvSpPr>
          <p:nvPr>
            <p:custDataLst>
              <p:tags r:id="rId7"/>
            </p:custDataLst>
          </p:nvPr>
        </p:nvSpPr>
        <p:spPr bwMode="gray">
          <a:xfrm>
            <a:off x="306137" y="4252393"/>
            <a:ext cx="8424791" cy="913332"/>
          </a:xfrm>
          <a:prstGeom prst="rect">
            <a:avLst/>
          </a:prstGeom>
          <a:solidFill>
            <a:srgbClr val="BBE0E3"/>
          </a:solidFill>
          <a:ln w="9525">
            <a:noFill/>
            <a:miter lim="800000"/>
            <a:headEnd/>
            <a:tailEnd/>
          </a:ln>
        </p:spPr>
        <p:txBody>
          <a:bodyPr lIns="92776" tIns="46392" rIns="92776" bIns="46392" anchor="ctr"/>
          <a:lstStyle/>
          <a:p>
            <a:pPr defTabSz="927592" eaLnBrk="0" fontAlgn="base" hangingPunct="0">
              <a:spcBef>
                <a:spcPct val="0"/>
              </a:spcBef>
              <a:spcAft>
                <a:spcPct val="0"/>
              </a:spcAft>
            </a:pPr>
            <a:r>
              <a:rPr lang="en-GB" dirty="0">
                <a:solidFill>
                  <a:srgbClr val="000000"/>
                </a:solidFill>
                <a:cs typeface="Arial" charset="0"/>
              </a:rPr>
              <a:t>Appendix</a:t>
            </a:r>
          </a:p>
          <a:p>
            <a:pPr defTabSz="927592" eaLnBrk="0" fontAlgn="base" hangingPunct="0">
              <a:spcBef>
                <a:spcPct val="0"/>
              </a:spcBef>
              <a:spcAft>
                <a:spcPct val="0"/>
              </a:spcAft>
              <a:buFont typeface="Arial" pitchFamily="34" charset="0"/>
              <a:buChar char="•"/>
            </a:pPr>
            <a:r>
              <a:rPr lang="en-GB" dirty="0">
                <a:solidFill>
                  <a:srgbClr val="000000"/>
                </a:solidFill>
                <a:cs typeface="Arial" charset="0"/>
              </a:rPr>
              <a:t> Peer Groups</a:t>
            </a:r>
          </a:p>
          <a:p>
            <a:pPr defTabSz="927592" eaLnBrk="0" fontAlgn="base" hangingPunct="0">
              <a:spcBef>
                <a:spcPct val="0"/>
              </a:spcBef>
              <a:spcAft>
                <a:spcPct val="0"/>
              </a:spcAft>
              <a:buFont typeface="Arial" pitchFamily="34" charset="0"/>
              <a:buChar char="•"/>
            </a:pPr>
            <a:r>
              <a:rPr lang="en-GB" dirty="0">
                <a:solidFill>
                  <a:srgbClr val="000000"/>
                </a:solidFill>
                <a:cs typeface="Arial" charset="0"/>
              </a:rPr>
              <a:t> Medical </a:t>
            </a:r>
            <a:r>
              <a:rPr lang="en-GB" dirty="0" err="1">
                <a:solidFill>
                  <a:srgbClr val="000000"/>
                </a:solidFill>
                <a:cs typeface="Arial" charset="0"/>
              </a:rPr>
              <a:t>Oncosts</a:t>
            </a:r>
            <a:r>
              <a:rPr lang="en-GB" dirty="0">
                <a:solidFill>
                  <a:srgbClr val="000000"/>
                </a:solidFill>
                <a:cs typeface="Arial" charset="0"/>
              </a:rPr>
              <a:t> for Whipps Cross </a:t>
            </a:r>
          </a:p>
        </p:txBody>
      </p:sp>
      <p:sp>
        <p:nvSpPr>
          <p:cNvPr id="11" name="Slide Number Placeholder 2"/>
          <p:cNvSpPr txBox="1">
            <a:spLocks/>
          </p:cNvSpPr>
          <p:nvPr>
            <p:custDataLst>
              <p:tags r:id="rId8"/>
            </p:custDataLst>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p>
            <a:pPr defTabSz="929208" fontAlgn="base">
              <a:spcBef>
                <a:spcPct val="0"/>
              </a:spcBef>
              <a:spcAft>
                <a:spcPct val="0"/>
              </a:spcAft>
              <a:defRPr/>
            </a:pPr>
            <a:fld id="{B5D05A6F-39C8-4BB3-8FD4-36DC80E657B7}" type="slidenum">
              <a:rPr lang="en-US" sz="1000">
                <a:solidFill>
                  <a:srgbClr val="000000"/>
                </a:solidFill>
              </a:rPr>
              <a:pPr defTabSz="929208" fontAlgn="base">
                <a:spcBef>
                  <a:spcPct val="0"/>
                </a:spcBef>
                <a:spcAft>
                  <a:spcPct val="0"/>
                </a:spcAft>
                <a:defRPr/>
              </a:pPr>
              <a:t>18</a:t>
            </a:fld>
            <a:r>
              <a:rPr lang="en-US" sz="1000" dirty="0">
                <a:solidFill>
                  <a:srgbClr val="000000"/>
                </a:solidFill>
              </a:rPr>
              <a:t> </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7106" name="Rectangle 2"/>
          <p:cNvSpPr>
            <a:spLocks noGrp="1" noChangeArrowheads="1"/>
          </p:cNvSpPr>
          <p:nvPr>
            <p:ph type="title"/>
          </p:nvPr>
        </p:nvSpPr>
        <p:spPr>
          <a:xfrm>
            <a:off x="189567" y="234890"/>
            <a:ext cx="8794113" cy="298327"/>
          </a:xfrm>
        </p:spPr>
        <p:txBody>
          <a:bodyPr/>
          <a:lstStyle/>
          <a:p>
            <a:r>
              <a:rPr lang="en-GB" dirty="0" smtClean="0"/>
              <a:t>Discussion points</a:t>
            </a:r>
            <a:endParaRPr lang="en-US" dirty="0"/>
          </a:p>
        </p:txBody>
      </p:sp>
      <p:sp>
        <p:nvSpPr>
          <p:cNvPr id="5" name="TextBox 4"/>
          <p:cNvSpPr txBox="1"/>
          <p:nvPr/>
        </p:nvSpPr>
        <p:spPr>
          <a:xfrm>
            <a:off x="244002" y="1268762"/>
            <a:ext cx="8792494" cy="2779039"/>
          </a:xfrm>
          <a:prstGeom prst="rect">
            <a:avLst/>
          </a:prstGeom>
          <a:noFill/>
        </p:spPr>
        <p:txBody>
          <a:bodyPr wrap="square" lIns="92856" tIns="46432" rIns="92856" bIns="46432" rtlCol="0">
            <a:spAutoFit/>
          </a:bodyPr>
          <a:lstStyle/>
          <a:p>
            <a:pPr marL="180325" lvl="1" indent="265741" defTabSz="929898" fontAlgn="base">
              <a:spcBef>
                <a:spcPct val="0"/>
              </a:spcBef>
              <a:spcAft>
                <a:spcPts val="1800"/>
              </a:spcAft>
              <a:buFont typeface="Arial" pitchFamily="34" charset="0"/>
              <a:buChar char="•"/>
            </a:pPr>
            <a:r>
              <a:rPr lang="en-GB" sz="1600" dirty="0">
                <a:solidFill>
                  <a:srgbClr val="000000"/>
                </a:solidFill>
              </a:rPr>
              <a:t>Does the Trust  recognise the challenges signalled by the SaFE analysis?</a:t>
            </a:r>
          </a:p>
          <a:p>
            <a:pPr marL="180325" lvl="1" indent="265741" defTabSz="929898" fontAlgn="base">
              <a:spcBef>
                <a:spcPct val="0"/>
              </a:spcBef>
              <a:spcAft>
                <a:spcPts val="1800"/>
              </a:spcAft>
              <a:buFont typeface="Arial" pitchFamily="34" charset="0"/>
              <a:buChar char="•"/>
            </a:pPr>
            <a:r>
              <a:rPr lang="en-GB" sz="1600" dirty="0">
                <a:solidFill>
                  <a:srgbClr val="000000"/>
                </a:solidFill>
              </a:rPr>
              <a:t>What are the Trust’s productivity opportunities?</a:t>
            </a:r>
          </a:p>
          <a:p>
            <a:pPr marL="180325" lvl="1" indent="265741" defTabSz="929898" fontAlgn="base">
              <a:spcBef>
                <a:spcPct val="0"/>
              </a:spcBef>
              <a:spcAft>
                <a:spcPts val="1800"/>
              </a:spcAft>
              <a:buFont typeface="Arial" pitchFamily="34" charset="0"/>
              <a:buChar char="•"/>
            </a:pPr>
            <a:r>
              <a:rPr lang="en-GB" sz="1600" dirty="0">
                <a:solidFill>
                  <a:srgbClr val="000000"/>
                </a:solidFill>
              </a:rPr>
              <a:t>What is the Trust’s plan for maximising the productivity opportunities?</a:t>
            </a:r>
          </a:p>
          <a:p>
            <a:pPr marL="180325" lvl="1" indent="265741" defTabSz="929898" fontAlgn="base">
              <a:spcBef>
                <a:spcPct val="0"/>
              </a:spcBef>
              <a:spcAft>
                <a:spcPts val="1800"/>
              </a:spcAft>
              <a:buFont typeface="Arial" pitchFamily="34" charset="0"/>
              <a:buChar char="•"/>
            </a:pPr>
            <a:r>
              <a:rPr lang="en-GB" sz="1600" dirty="0">
                <a:solidFill>
                  <a:srgbClr val="000000"/>
                </a:solidFill>
              </a:rPr>
              <a:t>What other strategic options could be implemented beyond productivity? </a:t>
            </a:r>
          </a:p>
          <a:p>
            <a:pPr marL="180325" lvl="1" indent="265741" defTabSz="929898" fontAlgn="base">
              <a:spcBef>
                <a:spcPct val="0"/>
              </a:spcBef>
              <a:spcAft>
                <a:spcPts val="1800"/>
              </a:spcAft>
              <a:buFont typeface="Arial" pitchFamily="34" charset="0"/>
              <a:buChar char="•"/>
            </a:pPr>
            <a:r>
              <a:rPr lang="en-GB" sz="1600" dirty="0">
                <a:solidFill>
                  <a:srgbClr val="000000"/>
                </a:solidFill>
              </a:rPr>
              <a:t>On what does the Trust need help?</a:t>
            </a:r>
          </a:p>
          <a:p>
            <a:pPr defTabSz="929898" fontAlgn="base">
              <a:spcBef>
                <a:spcPct val="0"/>
              </a:spcBef>
              <a:spcAft>
                <a:spcPct val="0"/>
              </a:spcAft>
            </a:pPr>
            <a:endParaRPr lang="en-GB" sz="1600" dirty="0">
              <a:solidFill>
                <a:srgbClr val="000000"/>
              </a:solidFill>
            </a:endParaRPr>
          </a:p>
        </p:txBody>
      </p:sp>
      <p:sp>
        <p:nvSpPr>
          <p:cNvPr id="10" name="Slide Number Placeholder 2"/>
          <p:cNvSpPr txBox="1">
            <a:spLocks/>
          </p:cNvSpPr>
          <p:nvPr/>
        </p:nvSpPr>
        <p:spPr bwMode="auto">
          <a:xfrm>
            <a:off x="8719602" y="6566446"/>
            <a:ext cx="199240" cy="155496"/>
          </a:xfrm>
          <a:prstGeom prst="rect">
            <a:avLst/>
          </a:prstGeom>
          <a:noFill/>
          <a:ln w="9525">
            <a:noFill/>
            <a:miter lim="800000"/>
            <a:headEnd/>
            <a:tailEnd/>
          </a:ln>
          <a:effectLst/>
        </p:spPr>
        <p:txBody>
          <a:bodyPr vert="horz" wrap="none" lIns="0" tIns="0" rIns="0" bIns="0" numCol="1" anchor="t" anchorCtr="0" compatLnSpc="1">
            <a:prstTxWarp prst="textNoShape">
              <a:avLst/>
            </a:prstTxWarp>
          </a:bodyPr>
          <a:lstStyle/>
          <a:p>
            <a:pPr defTabSz="928620" fontAlgn="base">
              <a:spcBef>
                <a:spcPct val="0"/>
              </a:spcBef>
              <a:spcAft>
                <a:spcPct val="0"/>
              </a:spcAft>
              <a:defRPr/>
            </a:pPr>
            <a:fld id="{AA10EA27-305C-43D9-9A86-808E81BC5836}" type="slidenum">
              <a:rPr lang="en-US" sz="1000">
                <a:solidFill>
                  <a:srgbClr val="000000"/>
                </a:solidFill>
              </a:rPr>
              <a:pPr defTabSz="928620" fontAlgn="base">
                <a:spcBef>
                  <a:spcPct val="0"/>
                </a:spcBef>
                <a:spcAft>
                  <a:spcPct val="0"/>
                </a:spcAft>
                <a:defRPr/>
              </a:pPr>
              <a:t>19</a:t>
            </a:fld>
            <a:r>
              <a:rPr lang="en-US" sz="1000" dirty="0">
                <a:solidFill>
                  <a:srgbClr val="000000"/>
                </a:solidFill>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0"/>
          </p:nvPr>
        </p:nvSpPr>
        <p:spPr/>
        <p:txBody>
          <a:bodyPr/>
          <a:lstStyle/>
          <a:p>
            <a:fld id="{6090A92F-B783-4F23-A43E-6173C2EF92A7}" type="slidenum">
              <a:rPr lang="en-US"/>
              <a:pPr/>
              <a:t>2</a:t>
            </a:fld>
            <a:r>
              <a:rPr lang="en-US"/>
              <a:t> </a:t>
            </a:r>
          </a:p>
        </p:txBody>
      </p:sp>
      <p:graphicFrame>
        <p:nvGraphicFramePr>
          <p:cNvPr id="650242" name="Rectangle 2" hidden="1"/>
          <p:cNvGraphicFramePr>
            <a:graphicFrameLocks/>
          </p:cNvGraphicFramePr>
          <p:nvPr/>
        </p:nvGraphicFramePr>
        <p:xfrm>
          <a:off x="17" y="64"/>
          <a:ext cx="158744" cy="158735"/>
        </p:xfrm>
        <a:graphic>
          <a:graphicData uri="http://schemas.openxmlformats.org/presentationml/2006/ole">
            <p:oleObj spid="_x0000_s2050" name="think-cell Slide" r:id="rId10" imgW="0" imgH="0" progId="">
              <p:embed/>
            </p:oleObj>
          </a:graphicData>
        </a:graphic>
      </p:graphicFrame>
      <p:sp>
        <p:nvSpPr>
          <p:cNvPr id="650243" name="Rectangle 3"/>
          <p:cNvSpPr>
            <a:spLocks noGrp="1" noChangeArrowheads="1"/>
          </p:cNvSpPr>
          <p:nvPr>
            <p:ph type="title" idx="4294967295"/>
            <p:custDataLst>
              <p:tags r:id="rId2"/>
            </p:custDataLst>
          </p:nvPr>
        </p:nvSpPr>
        <p:spPr bwMode="gray">
          <a:xfrm>
            <a:off x="242976" y="116622"/>
            <a:ext cx="8792494" cy="327188"/>
          </a:xfrm>
        </p:spPr>
        <p:txBody>
          <a:bodyPr/>
          <a:lstStyle/>
          <a:p>
            <a:pPr defTabSz="923625"/>
            <a:r>
              <a:rPr lang="en-GB" sz="2100" dirty="0">
                <a:cs typeface="Arial" charset="0"/>
              </a:rPr>
              <a:t>Agenda</a:t>
            </a:r>
          </a:p>
        </p:txBody>
      </p:sp>
      <p:sp>
        <p:nvSpPr>
          <p:cNvPr id="650244" name="Rectangle 4"/>
          <p:cNvSpPr>
            <a:spLocks noChangeArrowheads="1"/>
          </p:cNvSpPr>
          <p:nvPr>
            <p:custDataLst>
              <p:tags r:id="rId3"/>
            </p:custDataLst>
          </p:nvPr>
        </p:nvSpPr>
        <p:spPr bwMode="gray">
          <a:xfrm>
            <a:off x="307789" y="1188893"/>
            <a:ext cx="8424791" cy="539376"/>
          </a:xfrm>
          <a:prstGeom prst="rect">
            <a:avLst/>
          </a:prstGeom>
          <a:solidFill>
            <a:srgbClr val="9999FF"/>
          </a:solidFill>
          <a:ln w="9525" algn="ctr">
            <a:noFill/>
            <a:miter lim="800000"/>
            <a:headEnd/>
            <a:tailEnd/>
          </a:ln>
        </p:spPr>
        <p:txBody>
          <a:bodyPr wrap="none" lIns="92549" tIns="46280" rIns="92549" bIns="46280" anchor="ctr"/>
          <a:lstStyle/>
          <a:p>
            <a:pPr defTabSz="905933" eaLnBrk="0" fontAlgn="base" hangingPunct="0">
              <a:spcBef>
                <a:spcPct val="0"/>
              </a:spcBef>
              <a:spcAft>
                <a:spcPct val="0"/>
              </a:spcAft>
            </a:pPr>
            <a:r>
              <a:rPr lang="en-GB" dirty="0">
                <a:solidFill>
                  <a:srgbClr val="000000"/>
                </a:solidFill>
                <a:cs typeface="Arial" charset="0"/>
              </a:rPr>
              <a:t>1 Introduction</a:t>
            </a:r>
          </a:p>
        </p:txBody>
      </p:sp>
      <p:sp>
        <p:nvSpPr>
          <p:cNvPr id="650245" name="Rectangle 4"/>
          <p:cNvSpPr>
            <a:spLocks noChangeArrowheads="1"/>
          </p:cNvSpPr>
          <p:nvPr>
            <p:custDataLst>
              <p:tags r:id="rId4"/>
            </p:custDataLst>
          </p:nvPr>
        </p:nvSpPr>
        <p:spPr bwMode="gray">
          <a:xfrm>
            <a:off x="307789" y="1797917"/>
            <a:ext cx="8424791" cy="539376"/>
          </a:xfrm>
          <a:prstGeom prst="rect">
            <a:avLst/>
          </a:prstGeom>
          <a:solidFill>
            <a:srgbClr val="BBE0E3"/>
          </a:solidFill>
          <a:ln w="9525">
            <a:noFill/>
            <a:miter lim="800000"/>
            <a:headEnd/>
            <a:tailEnd/>
          </a:ln>
        </p:spPr>
        <p:txBody>
          <a:bodyPr lIns="92539" tIns="46274" rIns="92539" bIns="46274" anchor="ctr"/>
          <a:lstStyle/>
          <a:p>
            <a:pPr defTabSz="925235" eaLnBrk="0" fontAlgn="base" hangingPunct="0">
              <a:spcBef>
                <a:spcPct val="0"/>
              </a:spcBef>
              <a:spcAft>
                <a:spcPct val="0"/>
              </a:spcAft>
            </a:pPr>
            <a:r>
              <a:rPr lang="en-GB" dirty="0">
                <a:solidFill>
                  <a:srgbClr val="000000"/>
                </a:solidFill>
                <a:cs typeface="Arial" charset="0"/>
              </a:rPr>
              <a:t>2 Methodology</a:t>
            </a:r>
          </a:p>
        </p:txBody>
      </p:sp>
      <p:sp>
        <p:nvSpPr>
          <p:cNvPr id="650247" name="Rectangle 4"/>
          <p:cNvSpPr>
            <a:spLocks noChangeArrowheads="1"/>
          </p:cNvSpPr>
          <p:nvPr/>
        </p:nvSpPr>
        <p:spPr bwMode="gray">
          <a:xfrm>
            <a:off x="307789" y="3019204"/>
            <a:ext cx="8424791" cy="539376"/>
          </a:xfrm>
          <a:prstGeom prst="rect">
            <a:avLst/>
          </a:prstGeom>
          <a:solidFill>
            <a:srgbClr val="BBE0E3"/>
          </a:solidFill>
          <a:ln w="9525">
            <a:noFill/>
            <a:miter lim="800000"/>
            <a:headEnd/>
            <a:tailEnd/>
          </a:ln>
        </p:spPr>
        <p:txBody>
          <a:bodyPr lIns="92539" tIns="46274" rIns="92539" bIns="46274" anchor="ctr"/>
          <a:lstStyle/>
          <a:p>
            <a:pPr defTabSz="925235" eaLnBrk="0" fontAlgn="base" hangingPunct="0">
              <a:spcBef>
                <a:spcPct val="0"/>
              </a:spcBef>
              <a:spcAft>
                <a:spcPct val="0"/>
              </a:spcAft>
            </a:pPr>
            <a:r>
              <a:rPr lang="en-GB" dirty="0">
                <a:solidFill>
                  <a:srgbClr val="000000"/>
                </a:solidFill>
                <a:cs typeface="Arial" charset="0"/>
              </a:rPr>
              <a:t>4 Supporting London Acute Productivity Gain</a:t>
            </a:r>
          </a:p>
        </p:txBody>
      </p:sp>
      <p:sp>
        <p:nvSpPr>
          <p:cNvPr id="650248" name="Rectangle 4"/>
          <p:cNvSpPr>
            <a:spLocks noChangeArrowheads="1"/>
          </p:cNvSpPr>
          <p:nvPr>
            <p:custDataLst>
              <p:tags r:id="rId5"/>
            </p:custDataLst>
          </p:nvPr>
        </p:nvSpPr>
        <p:spPr bwMode="gray">
          <a:xfrm>
            <a:off x="307789" y="2408625"/>
            <a:ext cx="8424791" cy="539375"/>
          </a:xfrm>
          <a:prstGeom prst="rect">
            <a:avLst/>
          </a:prstGeom>
          <a:solidFill>
            <a:srgbClr val="BBE0E3"/>
          </a:solidFill>
          <a:ln w="9525">
            <a:noFill/>
            <a:miter lim="800000"/>
            <a:headEnd/>
            <a:tailEnd/>
          </a:ln>
        </p:spPr>
        <p:txBody>
          <a:bodyPr lIns="92539" tIns="46274" rIns="92539" bIns="46274" anchor="ctr"/>
          <a:lstStyle/>
          <a:p>
            <a:pPr defTabSz="925235" eaLnBrk="0" fontAlgn="base" hangingPunct="0">
              <a:spcBef>
                <a:spcPct val="0"/>
              </a:spcBef>
              <a:spcAft>
                <a:spcPct val="0"/>
              </a:spcAft>
            </a:pPr>
            <a:r>
              <a:rPr lang="en-GB" dirty="0">
                <a:solidFill>
                  <a:srgbClr val="000000"/>
                </a:solidFill>
                <a:cs typeface="Arial" charset="0"/>
              </a:rPr>
              <a:t>3 Conclusions for Whipps Cross (</a:t>
            </a:r>
            <a:r>
              <a:rPr lang="en-GB" dirty="0" smtClean="0">
                <a:solidFill>
                  <a:srgbClr val="000000"/>
                </a:solidFill>
                <a:cs typeface="Arial" charset="0"/>
              </a:rPr>
              <a:t>from </a:t>
            </a:r>
            <a:r>
              <a:rPr lang="en-GB" dirty="0">
                <a:solidFill>
                  <a:srgbClr val="000000"/>
                </a:solidFill>
                <a:cs typeface="Arial" charset="0"/>
              </a:rPr>
              <a:t>Phase 1) </a:t>
            </a:r>
          </a:p>
        </p:txBody>
      </p:sp>
      <p:sp>
        <p:nvSpPr>
          <p:cNvPr id="650249" name="Rectangle 4"/>
          <p:cNvSpPr>
            <a:spLocks noChangeArrowheads="1"/>
          </p:cNvSpPr>
          <p:nvPr>
            <p:custDataLst>
              <p:tags r:id="rId6"/>
            </p:custDataLst>
          </p:nvPr>
        </p:nvSpPr>
        <p:spPr bwMode="gray">
          <a:xfrm>
            <a:off x="307789" y="3629912"/>
            <a:ext cx="8424791" cy="539375"/>
          </a:xfrm>
          <a:prstGeom prst="rect">
            <a:avLst/>
          </a:prstGeom>
          <a:solidFill>
            <a:srgbClr val="BBE0E3"/>
          </a:solidFill>
          <a:ln w="9525">
            <a:noFill/>
            <a:miter lim="800000"/>
            <a:headEnd/>
            <a:tailEnd/>
          </a:ln>
        </p:spPr>
        <p:txBody>
          <a:bodyPr lIns="92539" tIns="46274" rIns="92539" bIns="46274" anchor="ctr"/>
          <a:lstStyle/>
          <a:p>
            <a:pPr defTabSz="925235" eaLnBrk="0" fontAlgn="base" hangingPunct="0">
              <a:spcBef>
                <a:spcPct val="0"/>
              </a:spcBef>
              <a:spcAft>
                <a:spcPct val="0"/>
              </a:spcAft>
            </a:pPr>
            <a:r>
              <a:rPr lang="en-GB" dirty="0">
                <a:solidFill>
                  <a:srgbClr val="000000"/>
                </a:solidFill>
                <a:cs typeface="Arial" charset="0"/>
              </a:rPr>
              <a:t>5 Discussion Points</a:t>
            </a:r>
          </a:p>
        </p:txBody>
      </p:sp>
      <p:sp>
        <p:nvSpPr>
          <p:cNvPr id="10" name="Rectangle 4"/>
          <p:cNvSpPr>
            <a:spLocks noChangeArrowheads="1"/>
          </p:cNvSpPr>
          <p:nvPr>
            <p:custDataLst>
              <p:tags r:id="rId7"/>
            </p:custDataLst>
          </p:nvPr>
        </p:nvSpPr>
        <p:spPr bwMode="gray">
          <a:xfrm>
            <a:off x="306137" y="4252393"/>
            <a:ext cx="8424791" cy="913332"/>
          </a:xfrm>
          <a:prstGeom prst="rect">
            <a:avLst/>
          </a:prstGeom>
          <a:solidFill>
            <a:srgbClr val="BBE0E3"/>
          </a:solidFill>
          <a:ln w="9525">
            <a:noFill/>
            <a:miter lim="800000"/>
            <a:headEnd/>
            <a:tailEnd/>
          </a:ln>
        </p:spPr>
        <p:txBody>
          <a:bodyPr lIns="92539" tIns="46274" rIns="92539" bIns="46274" anchor="ctr"/>
          <a:lstStyle/>
          <a:p>
            <a:pPr defTabSz="925235" eaLnBrk="0" fontAlgn="base" hangingPunct="0">
              <a:spcBef>
                <a:spcPct val="0"/>
              </a:spcBef>
              <a:spcAft>
                <a:spcPct val="0"/>
              </a:spcAft>
            </a:pPr>
            <a:r>
              <a:rPr lang="en-GB" dirty="0">
                <a:solidFill>
                  <a:srgbClr val="000000"/>
                </a:solidFill>
                <a:cs typeface="Arial" charset="0"/>
              </a:rPr>
              <a:t>Appendix</a:t>
            </a:r>
          </a:p>
          <a:p>
            <a:pPr defTabSz="925235" eaLnBrk="0" fontAlgn="base" hangingPunct="0">
              <a:spcBef>
                <a:spcPct val="0"/>
              </a:spcBef>
              <a:spcAft>
                <a:spcPct val="0"/>
              </a:spcAft>
              <a:buFont typeface="Arial" pitchFamily="34" charset="0"/>
              <a:buChar char="•"/>
            </a:pPr>
            <a:r>
              <a:rPr lang="en-GB" dirty="0">
                <a:solidFill>
                  <a:srgbClr val="000000"/>
                </a:solidFill>
                <a:cs typeface="Arial" charset="0"/>
              </a:rPr>
              <a:t> Peer Groups</a:t>
            </a:r>
          </a:p>
          <a:p>
            <a:pPr defTabSz="925235" eaLnBrk="0" fontAlgn="base" hangingPunct="0">
              <a:spcBef>
                <a:spcPct val="0"/>
              </a:spcBef>
              <a:spcAft>
                <a:spcPct val="0"/>
              </a:spcAft>
              <a:buFont typeface="Arial" pitchFamily="34" charset="0"/>
              <a:buChar char="•"/>
            </a:pPr>
            <a:r>
              <a:rPr lang="en-GB" dirty="0">
                <a:solidFill>
                  <a:srgbClr val="000000"/>
                </a:solidFill>
                <a:cs typeface="Arial" charset="0"/>
              </a:rPr>
              <a:t> Medical </a:t>
            </a:r>
            <a:r>
              <a:rPr lang="en-GB" dirty="0" err="1">
                <a:solidFill>
                  <a:srgbClr val="000000"/>
                </a:solidFill>
                <a:cs typeface="Arial" charset="0"/>
              </a:rPr>
              <a:t>Oncosts</a:t>
            </a:r>
            <a:r>
              <a:rPr lang="en-GB" dirty="0">
                <a:solidFill>
                  <a:srgbClr val="000000"/>
                </a:solidFill>
                <a:cs typeface="Arial" charset="0"/>
              </a:rPr>
              <a:t> for Whipps Cross </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0"/>
          </p:nvPr>
        </p:nvSpPr>
        <p:spPr/>
        <p:txBody>
          <a:bodyPr/>
          <a:lstStyle/>
          <a:p>
            <a:fld id="{6090A92F-B783-4F23-A43E-6173C2EF92A7}" type="slidenum">
              <a:rPr lang="en-US"/>
              <a:pPr/>
              <a:t>20</a:t>
            </a:fld>
            <a:r>
              <a:rPr lang="en-US"/>
              <a:t> </a:t>
            </a:r>
          </a:p>
        </p:txBody>
      </p:sp>
      <p:graphicFrame>
        <p:nvGraphicFramePr>
          <p:cNvPr id="650242" name="Rectangle 2" hidden="1"/>
          <p:cNvGraphicFramePr>
            <a:graphicFrameLocks/>
          </p:cNvGraphicFramePr>
          <p:nvPr/>
        </p:nvGraphicFramePr>
        <p:xfrm>
          <a:off x="17" y="39"/>
          <a:ext cx="158744" cy="158735"/>
        </p:xfrm>
        <a:graphic>
          <a:graphicData uri="http://schemas.openxmlformats.org/presentationml/2006/ole">
            <p:oleObj spid="_x0000_s29698" name="think-cell Slide" r:id="rId10" imgW="0" imgH="0" progId="">
              <p:embed/>
            </p:oleObj>
          </a:graphicData>
        </a:graphic>
      </p:graphicFrame>
      <p:sp>
        <p:nvSpPr>
          <p:cNvPr id="650243" name="Rectangle 3"/>
          <p:cNvSpPr>
            <a:spLocks noGrp="1" noChangeArrowheads="1"/>
          </p:cNvSpPr>
          <p:nvPr>
            <p:ph type="title" idx="4294967295"/>
            <p:custDataLst>
              <p:tags r:id="rId2"/>
            </p:custDataLst>
          </p:nvPr>
        </p:nvSpPr>
        <p:spPr bwMode="gray">
          <a:xfrm>
            <a:off x="242976" y="116622"/>
            <a:ext cx="8792494" cy="327188"/>
          </a:xfrm>
        </p:spPr>
        <p:txBody>
          <a:bodyPr/>
          <a:lstStyle/>
          <a:p>
            <a:pPr defTabSz="925979"/>
            <a:r>
              <a:rPr lang="en-GB" sz="2100" dirty="0">
                <a:cs typeface="Arial" charset="0"/>
              </a:rPr>
              <a:t>Agenda</a:t>
            </a:r>
          </a:p>
        </p:txBody>
      </p:sp>
      <p:sp>
        <p:nvSpPr>
          <p:cNvPr id="650244" name="Rectangle 4"/>
          <p:cNvSpPr>
            <a:spLocks noChangeArrowheads="1"/>
          </p:cNvSpPr>
          <p:nvPr>
            <p:custDataLst>
              <p:tags r:id="rId3"/>
            </p:custDataLst>
          </p:nvPr>
        </p:nvSpPr>
        <p:spPr bwMode="gray">
          <a:xfrm>
            <a:off x="307789" y="1188893"/>
            <a:ext cx="8424791" cy="539376"/>
          </a:xfrm>
          <a:prstGeom prst="rect">
            <a:avLst/>
          </a:prstGeom>
          <a:solidFill>
            <a:srgbClr val="BBE0E3"/>
          </a:solidFill>
          <a:ln w="9525">
            <a:noFill/>
            <a:miter lim="800000"/>
            <a:headEnd/>
            <a:tailEnd/>
          </a:ln>
        </p:spPr>
        <p:txBody>
          <a:bodyPr lIns="92776" tIns="46392" rIns="92776" bIns="46392" anchor="ctr"/>
          <a:lstStyle/>
          <a:p>
            <a:pPr defTabSz="927592" eaLnBrk="0" fontAlgn="base" hangingPunct="0">
              <a:spcBef>
                <a:spcPct val="0"/>
              </a:spcBef>
              <a:spcAft>
                <a:spcPct val="0"/>
              </a:spcAft>
            </a:pPr>
            <a:r>
              <a:rPr lang="en-GB" dirty="0">
                <a:solidFill>
                  <a:srgbClr val="000000"/>
                </a:solidFill>
                <a:cs typeface="Arial" charset="0"/>
              </a:rPr>
              <a:t>1 Introduction</a:t>
            </a:r>
          </a:p>
        </p:txBody>
      </p:sp>
      <p:sp>
        <p:nvSpPr>
          <p:cNvPr id="650245" name="Rectangle 4"/>
          <p:cNvSpPr>
            <a:spLocks noChangeArrowheads="1"/>
          </p:cNvSpPr>
          <p:nvPr>
            <p:custDataLst>
              <p:tags r:id="rId4"/>
            </p:custDataLst>
          </p:nvPr>
        </p:nvSpPr>
        <p:spPr bwMode="gray">
          <a:xfrm>
            <a:off x="307789" y="1797917"/>
            <a:ext cx="8424791" cy="539376"/>
          </a:xfrm>
          <a:prstGeom prst="rect">
            <a:avLst/>
          </a:prstGeom>
          <a:solidFill>
            <a:srgbClr val="BBE0E3"/>
          </a:solidFill>
          <a:ln w="9525">
            <a:noFill/>
            <a:miter lim="800000"/>
            <a:headEnd/>
            <a:tailEnd/>
          </a:ln>
        </p:spPr>
        <p:txBody>
          <a:bodyPr lIns="92776" tIns="46392" rIns="92776" bIns="46392" anchor="ctr"/>
          <a:lstStyle/>
          <a:p>
            <a:pPr defTabSz="927592" eaLnBrk="0" fontAlgn="base" hangingPunct="0">
              <a:spcBef>
                <a:spcPct val="0"/>
              </a:spcBef>
              <a:spcAft>
                <a:spcPct val="0"/>
              </a:spcAft>
            </a:pPr>
            <a:r>
              <a:rPr lang="en-GB" dirty="0">
                <a:solidFill>
                  <a:srgbClr val="000000"/>
                </a:solidFill>
                <a:cs typeface="Arial" charset="0"/>
              </a:rPr>
              <a:t>2 Methodology</a:t>
            </a:r>
          </a:p>
        </p:txBody>
      </p:sp>
      <p:sp>
        <p:nvSpPr>
          <p:cNvPr id="650247" name="Rectangle 4"/>
          <p:cNvSpPr>
            <a:spLocks noChangeArrowheads="1"/>
          </p:cNvSpPr>
          <p:nvPr/>
        </p:nvSpPr>
        <p:spPr bwMode="gray">
          <a:xfrm>
            <a:off x="307789" y="3019204"/>
            <a:ext cx="8424791" cy="539376"/>
          </a:xfrm>
          <a:prstGeom prst="rect">
            <a:avLst/>
          </a:prstGeom>
          <a:solidFill>
            <a:srgbClr val="BBE0E3"/>
          </a:solidFill>
          <a:ln w="9525">
            <a:noFill/>
            <a:miter lim="800000"/>
            <a:headEnd/>
            <a:tailEnd/>
          </a:ln>
        </p:spPr>
        <p:txBody>
          <a:bodyPr lIns="92776" tIns="46392" rIns="92776" bIns="46392" anchor="ctr"/>
          <a:lstStyle/>
          <a:p>
            <a:pPr defTabSz="927592" eaLnBrk="0" fontAlgn="base" hangingPunct="0">
              <a:spcBef>
                <a:spcPct val="0"/>
              </a:spcBef>
              <a:spcAft>
                <a:spcPct val="0"/>
              </a:spcAft>
            </a:pPr>
            <a:r>
              <a:rPr lang="en-GB" dirty="0">
                <a:solidFill>
                  <a:srgbClr val="000000"/>
                </a:solidFill>
                <a:cs typeface="Arial" charset="0"/>
              </a:rPr>
              <a:t>4 Supporting London Acute Productivity Gain</a:t>
            </a:r>
          </a:p>
        </p:txBody>
      </p:sp>
      <p:sp>
        <p:nvSpPr>
          <p:cNvPr id="650248" name="Rectangle 4"/>
          <p:cNvSpPr>
            <a:spLocks noChangeArrowheads="1"/>
          </p:cNvSpPr>
          <p:nvPr>
            <p:custDataLst>
              <p:tags r:id="rId5"/>
            </p:custDataLst>
          </p:nvPr>
        </p:nvSpPr>
        <p:spPr bwMode="gray">
          <a:xfrm>
            <a:off x="307789" y="2408600"/>
            <a:ext cx="8424791" cy="539375"/>
          </a:xfrm>
          <a:prstGeom prst="rect">
            <a:avLst/>
          </a:prstGeom>
          <a:solidFill>
            <a:srgbClr val="BBE0E3"/>
          </a:solidFill>
          <a:ln w="9525">
            <a:noFill/>
            <a:miter lim="800000"/>
            <a:headEnd/>
            <a:tailEnd/>
          </a:ln>
        </p:spPr>
        <p:txBody>
          <a:bodyPr lIns="92776" tIns="46392" rIns="92776" bIns="46392" anchor="ctr"/>
          <a:lstStyle/>
          <a:p>
            <a:pPr defTabSz="927592" eaLnBrk="0" fontAlgn="base" hangingPunct="0">
              <a:spcBef>
                <a:spcPct val="0"/>
              </a:spcBef>
              <a:spcAft>
                <a:spcPct val="0"/>
              </a:spcAft>
            </a:pPr>
            <a:r>
              <a:rPr lang="en-GB" dirty="0">
                <a:solidFill>
                  <a:srgbClr val="000000"/>
                </a:solidFill>
                <a:cs typeface="Arial" charset="0"/>
              </a:rPr>
              <a:t>3 Conclusions for Whipps Cross (</a:t>
            </a:r>
            <a:r>
              <a:rPr lang="en-GB" dirty="0" smtClean="0">
                <a:solidFill>
                  <a:srgbClr val="000000"/>
                </a:solidFill>
                <a:cs typeface="Arial" charset="0"/>
              </a:rPr>
              <a:t>from </a:t>
            </a:r>
            <a:r>
              <a:rPr lang="en-GB" dirty="0">
                <a:solidFill>
                  <a:srgbClr val="000000"/>
                </a:solidFill>
                <a:cs typeface="Arial" charset="0"/>
              </a:rPr>
              <a:t>Phase 1) </a:t>
            </a:r>
          </a:p>
        </p:txBody>
      </p:sp>
      <p:sp>
        <p:nvSpPr>
          <p:cNvPr id="650249" name="Rectangle 4"/>
          <p:cNvSpPr>
            <a:spLocks noChangeArrowheads="1"/>
          </p:cNvSpPr>
          <p:nvPr>
            <p:custDataLst>
              <p:tags r:id="rId6"/>
            </p:custDataLst>
          </p:nvPr>
        </p:nvSpPr>
        <p:spPr bwMode="gray">
          <a:xfrm>
            <a:off x="307789" y="3629888"/>
            <a:ext cx="8424791" cy="539375"/>
          </a:xfrm>
          <a:prstGeom prst="rect">
            <a:avLst/>
          </a:prstGeom>
          <a:solidFill>
            <a:srgbClr val="BBE0E3"/>
          </a:solidFill>
          <a:ln w="9525">
            <a:noFill/>
            <a:miter lim="800000"/>
            <a:headEnd/>
            <a:tailEnd/>
          </a:ln>
        </p:spPr>
        <p:txBody>
          <a:bodyPr lIns="92776" tIns="46392" rIns="92776" bIns="46392" anchor="ctr"/>
          <a:lstStyle/>
          <a:p>
            <a:pPr defTabSz="927592" eaLnBrk="0" fontAlgn="base" hangingPunct="0">
              <a:spcBef>
                <a:spcPct val="0"/>
              </a:spcBef>
              <a:spcAft>
                <a:spcPct val="0"/>
              </a:spcAft>
            </a:pPr>
            <a:r>
              <a:rPr lang="en-GB" dirty="0">
                <a:solidFill>
                  <a:srgbClr val="000000"/>
                </a:solidFill>
                <a:cs typeface="Arial" charset="0"/>
              </a:rPr>
              <a:t>5 Discussion Points</a:t>
            </a:r>
          </a:p>
        </p:txBody>
      </p:sp>
      <p:sp>
        <p:nvSpPr>
          <p:cNvPr id="10" name="Rectangle 4"/>
          <p:cNvSpPr>
            <a:spLocks noChangeArrowheads="1"/>
          </p:cNvSpPr>
          <p:nvPr>
            <p:custDataLst>
              <p:tags r:id="rId7"/>
            </p:custDataLst>
          </p:nvPr>
        </p:nvSpPr>
        <p:spPr bwMode="gray">
          <a:xfrm>
            <a:off x="306137" y="4252393"/>
            <a:ext cx="8424791" cy="913332"/>
          </a:xfrm>
          <a:prstGeom prst="rect">
            <a:avLst/>
          </a:prstGeom>
          <a:solidFill>
            <a:srgbClr val="9999FF"/>
          </a:solidFill>
          <a:ln w="9525" algn="ctr">
            <a:noFill/>
            <a:miter lim="800000"/>
            <a:headEnd/>
            <a:tailEnd/>
          </a:ln>
        </p:spPr>
        <p:txBody>
          <a:bodyPr wrap="none" lIns="92786" tIns="46398" rIns="92786" bIns="46398" anchor="ctr"/>
          <a:lstStyle/>
          <a:p>
            <a:pPr defTabSz="908239" eaLnBrk="0" fontAlgn="base" hangingPunct="0">
              <a:spcBef>
                <a:spcPct val="0"/>
              </a:spcBef>
              <a:spcAft>
                <a:spcPct val="0"/>
              </a:spcAft>
            </a:pPr>
            <a:r>
              <a:rPr lang="en-GB" dirty="0">
                <a:solidFill>
                  <a:srgbClr val="000000"/>
                </a:solidFill>
                <a:cs typeface="Arial" charset="0"/>
              </a:rPr>
              <a:t>Appendix</a:t>
            </a:r>
          </a:p>
          <a:p>
            <a:pPr defTabSz="908239" eaLnBrk="0" fontAlgn="base" hangingPunct="0">
              <a:spcBef>
                <a:spcPct val="0"/>
              </a:spcBef>
              <a:spcAft>
                <a:spcPct val="0"/>
              </a:spcAft>
              <a:buFont typeface="Arial" pitchFamily="34" charset="0"/>
              <a:buChar char="•"/>
            </a:pPr>
            <a:r>
              <a:rPr lang="en-GB" dirty="0">
                <a:solidFill>
                  <a:srgbClr val="000000"/>
                </a:solidFill>
                <a:cs typeface="Arial" charset="0"/>
              </a:rPr>
              <a:t> Peer Groups</a:t>
            </a:r>
          </a:p>
          <a:p>
            <a:pPr defTabSz="908239" eaLnBrk="0" fontAlgn="base" hangingPunct="0">
              <a:spcBef>
                <a:spcPct val="0"/>
              </a:spcBef>
              <a:spcAft>
                <a:spcPct val="0"/>
              </a:spcAft>
              <a:buFont typeface="Arial" pitchFamily="34" charset="0"/>
              <a:buChar char="•"/>
            </a:pPr>
            <a:r>
              <a:rPr lang="en-GB" dirty="0">
                <a:solidFill>
                  <a:srgbClr val="000000"/>
                </a:solidFill>
                <a:cs typeface="Arial" charset="0"/>
              </a:rPr>
              <a:t> Medical </a:t>
            </a:r>
            <a:r>
              <a:rPr lang="en-GB" dirty="0" err="1">
                <a:solidFill>
                  <a:srgbClr val="000000"/>
                </a:solidFill>
                <a:cs typeface="Arial" charset="0"/>
              </a:rPr>
              <a:t>Oncosts</a:t>
            </a:r>
            <a:r>
              <a:rPr lang="en-GB" dirty="0">
                <a:solidFill>
                  <a:srgbClr val="000000"/>
                </a:solidFill>
                <a:cs typeface="Arial" charset="0"/>
              </a:rPr>
              <a:t> for Whipps Cross </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lide Number Placeholder 2"/>
          <p:cNvSpPr>
            <a:spLocks noGrp="1"/>
          </p:cNvSpPr>
          <p:nvPr>
            <p:ph type="sldNum" sz="quarter" idx="10"/>
          </p:nvPr>
        </p:nvSpPr>
        <p:spPr/>
        <p:txBody>
          <a:bodyPr/>
          <a:lstStyle/>
          <a:p>
            <a:fld id="{AA10EA27-305C-43D9-9A86-808E81BC5836}" type="slidenum">
              <a:rPr lang="en-US"/>
              <a:pPr/>
              <a:t>21</a:t>
            </a:fld>
            <a:r>
              <a:rPr lang="en-US" dirty="0"/>
              <a:t> </a:t>
            </a:r>
          </a:p>
        </p:txBody>
      </p:sp>
      <p:graphicFrame>
        <p:nvGraphicFramePr>
          <p:cNvPr id="890882" name="Object 2" hidden="1"/>
          <p:cNvGraphicFramePr>
            <a:graphicFrameLocks noChangeAspect="1"/>
          </p:cNvGraphicFramePr>
          <p:nvPr/>
        </p:nvGraphicFramePr>
        <p:xfrm>
          <a:off x="0" y="0"/>
          <a:ext cx="161984" cy="161974"/>
        </p:xfrm>
        <a:graphic>
          <a:graphicData uri="http://schemas.openxmlformats.org/presentationml/2006/ole">
            <p:oleObj spid="_x0000_s54274" name="think-cell Slide" r:id="rId30" imgW="360" imgH="360" progId="">
              <p:embed/>
            </p:oleObj>
          </a:graphicData>
        </a:graphic>
      </p:graphicFrame>
      <p:sp>
        <p:nvSpPr>
          <p:cNvPr id="890883" name="Rectangle 3"/>
          <p:cNvSpPr>
            <a:spLocks noChangeArrowheads="1"/>
          </p:cNvSpPr>
          <p:nvPr>
            <p:custDataLst>
              <p:tags r:id="rId2"/>
            </p:custDataLst>
          </p:nvPr>
        </p:nvSpPr>
        <p:spPr bwMode="gray">
          <a:xfrm>
            <a:off x="72893" y="2018202"/>
            <a:ext cx="866614" cy="207327"/>
          </a:xfrm>
          <a:prstGeom prst="rect">
            <a:avLst/>
          </a:prstGeom>
          <a:solidFill>
            <a:schemeClr val="folHlink"/>
          </a:solidFill>
          <a:ln w="9525">
            <a:noFill/>
            <a:miter lim="800000"/>
            <a:headEnd/>
            <a:tailEnd/>
          </a:ln>
          <a:effectLst/>
        </p:spPr>
        <p:txBody>
          <a:bodyPr lIns="73424" tIns="73424" rIns="73424" bIns="73424" anchor="ctr"/>
          <a:lstStyle/>
          <a:p>
            <a:pPr defTabSz="912944" fontAlgn="base">
              <a:spcBef>
                <a:spcPct val="0"/>
              </a:spcBef>
              <a:spcAft>
                <a:spcPct val="0"/>
              </a:spcAft>
              <a:buClr>
                <a:srgbClr val="002960"/>
              </a:buClr>
            </a:pPr>
            <a:r>
              <a:rPr lang="en-US" sz="800" b="1" dirty="0">
                <a:solidFill>
                  <a:srgbClr val="FFFFFF"/>
                </a:solidFill>
              </a:rPr>
              <a:t>Peer selection</a:t>
            </a:r>
          </a:p>
        </p:txBody>
      </p:sp>
      <p:sp>
        <p:nvSpPr>
          <p:cNvPr id="890884" name="Rectangle 4"/>
          <p:cNvSpPr>
            <a:spLocks noChangeArrowheads="1"/>
          </p:cNvSpPr>
          <p:nvPr>
            <p:custDataLst>
              <p:tags r:id="rId3"/>
            </p:custDataLst>
          </p:nvPr>
        </p:nvSpPr>
        <p:spPr bwMode="gray">
          <a:xfrm>
            <a:off x="155505" y="2241727"/>
            <a:ext cx="772664" cy="2530042"/>
          </a:xfrm>
          <a:prstGeom prst="rect">
            <a:avLst/>
          </a:prstGeom>
          <a:noFill/>
          <a:ln w="9525">
            <a:noFill/>
            <a:miter lim="800000"/>
            <a:headEnd/>
            <a:tailEnd/>
          </a:ln>
          <a:effectLst/>
        </p:spPr>
        <p:txBody>
          <a:bodyPr lIns="0" tIns="0" rIns="0" bIns="0">
            <a:spAutoFit/>
          </a:bodyPr>
          <a:lstStyle/>
          <a:p>
            <a:pPr defTabSz="912944" fontAlgn="base">
              <a:lnSpc>
                <a:spcPct val="92000"/>
              </a:lnSpc>
              <a:spcBef>
                <a:spcPct val="0"/>
              </a:spcBef>
              <a:spcAft>
                <a:spcPct val="0"/>
              </a:spcAft>
              <a:buClr>
                <a:srgbClr val="002960"/>
              </a:buClr>
            </a:pPr>
            <a:r>
              <a:rPr lang="en-GB" sz="800" dirty="0">
                <a:solidFill>
                  <a:srgbClr val="000000"/>
                </a:solidFill>
                <a:cs typeface="Arial" charset="0"/>
              </a:rPr>
              <a:t>Peers selected considering trust’s:</a:t>
            </a:r>
          </a:p>
          <a:p>
            <a:pPr marL="197482" lvl="1" indent="-195863" defTabSz="912944" fontAlgn="base">
              <a:lnSpc>
                <a:spcPct val="92000"/>
              </a:lnSpc>
              <a:spcBef>
                <a:spcPct val="0"/>
              </a:spcBef>
              <a:spcAft>
                <a:spcPct val="0"/>
              </a:spcAft>
              <a:buClr>
                <a:srgbClr val="002960"/>
              </a:buClr>
              <a:buSzPct val="125000"/>
              <a:buFont typeface="Arial" charset="0"/>
              <a:buChar char="▪"/>
            </a:pPr>
            <a:r>
              <a:rPr lang="en-GB" sz="800" dirty="0">
                <a:solidFill>
                  <a:srgbClr val="000000"/>
                </a:solidFill>
                <a:cs typeface="Arial" charset="0"/>
              </a:rPr>
              <a:t>Academic/</a:t>
            </a:r>
            <a:br>
              <a:rPr lang="en-GB" sz="800" dirty="0">
                <a:solidFill>
                  <a:srgbClr val="000000"/>
                </a:solidFill>
                <a:cs typeface="Arial" charset="0"/>
              </a:rPr>
            </a:br>
            <a:r>
              <a:rPr lang="en-GB" sz="800" dirty="0">
                <a:solidFill>
                  <a:srgbClr val="000000"/>
                </a:solidFill>
                <a:cs typeface="Arial" charset="0"/>
              </a:rPr>
              <a:t>non-academic status </a:t>
            </a:r>
          </a:p>
          <a:p>
            <a:pPr marL="197482" lvl="1" indent="-195863" defTabSz="912944" fontAlgn="base">
              <a:lnSpc>
                <a:spcPct val="92000"/>
              </a:lnSpc>
              <a:spcBef>
                <a:spcPct val="0"/>
              </a:spcBef>
              <a:spcAft>
                <a:spcPct val="0"/>
              </a:spcAft>
              <a:buClr>
                <a:srgbClr val="002960"/>
              </a:buClr>
              <a:buSzPct val="125000"/>
              <a:buFont typeface="Arial" charset="0"/>
              <a:buChar char="▪"/>
            </a:pPr>
            <a:endParaRPr lang="en-GB" sz="800" dirty="0">
              <a:solidFill>
                <a:srgbClr val="000000"/>
              </a:solidFill>
              <a:cs typeface="Arial" charset="0"/>
            </a:endParaRPr>
          </a:p>
          <a:p>
            <a:pPr marL="197482" lvl="1" indent="-195863" defTabSz="912944" fontAlgn="base">
              <a:lnSpc>
                <a:spcPct val="92000"/>
              </a:lnSpc>
              <a:spcBef>
                <a:spcPct val="0"/>
              </a:spcBef>
              <a:spcAft>
                <a:spcPct val="0"/>
              </a:spcAft>
              <a:buClr>
                <a:srgbClr val="002960"/>
              </a:buClr>
              <a:buSzPct val="125000"/>
              <a:buFont typeface="Arial" charset="0"/>
              <a:buChar char="▪"/>
            </a:pPr>
            <a:r>
              <a:rPr lang="en-GB" sz="800" dirty="0">
                <a:solidFill>
                  <a:srgbClr val="000000"/>
                </a:solidFill>
                <a:cs typeface="Arial" charset="0"/>
              </a:rPr>
              <a:t>Size </a:t>
            </a:r>
          </a:p>
          <a:p>
            <a:pPr marL="197482" lvl="1" indent="-195863" defTabSz="912944" fontAlgn="base">
              <a:lnSpc>
                <a:spcPct val="92000"/>
              </a:lnSpc>
              <a:spcBef>
                <a:spcPct val="0"/>
              </a:spcBef>
              <a:spcAft>
                <a:spcPct val="0"/>
              </a:spcAft>
              <a:buClr>
                <a:srgbClr val="002960"/>
              </a:buClr>
              <a:buSzPct val="125000"/>
              <a:buFont typeface="Arial" charset="0"/>
              <a:buChar char="▪"/>
            </a:pPr>
            <a:endParaRPr lang="en-GB" sz="800" dirty="0">
              <a:solidFill>
                <a:srgbClr val="000000"/>
              </a:solidFill>
              <a:cs typeface="Arial" charset="0"/>
            </a:endParaRPr>
          </a:p>
          <a:p>
            <a:pPr marL="197482" lvl="1" indent="-195863" defTabSz="912944" fontAlgn="base">
              <a:lnSpc>
                <a:spcPct val="92000"/>
              </a:lnSpc>
              <a:spcBef>
                <a:spcPct val="0"/>
              </a:spcBef>
              <a:spcAft>
                <a:spcPct val="0"/>
              </a:spcAft>
              <a:buClr>
                <a:srgbClr val="002960"/>
              </a:buClr>
              <a:buSzPct val="125000"/>
              <a:buFont typeface="Arial" charset="0"/>
              <a:buChar char="▪"/>
            </a:pPr>
            <a:r>
              <a:rPr lang="en-GB" sz="800" dirty="0">
                <a:solidFill>
                  <a:srgbClr val="000000"/>
                </a:solidFill>
                <a:cs typeface="Arial" charset="0"/>
              </a:rPr>
              <a:t>Single/multi-site status where relevant </a:t>
            </a:r>
          </a:p>
          <a:p>
            <a:pPr marL="197482" lvl="1" indent="-195863" defTabSz="912944" fontAlgn="base">
              <a:lnSpc>
                <a:spcPct val="92000"/>
              </a:lnSpc>
              <a:spcBef>
                <a:spcPct val="0"/>
              </a:spcBef>
              <a:spcAft>
                <a:spcPct val="0"/>
              </a:spcAft>
              <a:buClr>
                <a:srgbClr val="002960"/>
              </a:buClr>
              <a:buSzPct val="125000"/>
              <a:buFont typeface="Arial" charset="0"/>
              <a:buChar char="▪"/>
            </a:pPr>
            <a:endParaRPr lang="en-GB" sz="800" dirty="0">
              <a:solidFill>
                <a:srgbClr val="000000"/>
              </a:solidFill>
              <a:cs typeface="Arial" charset="0"/>
            </a:endParaRPr>
          </a:p>
          <a:p>
            <a:pPr defTabSz="912944" fontAlgn="base">
              <a:lnSpc>
                <a:spcPct val="92000"/>
              </a:lnSpc>
              <a:spcBef>
                <a:spcPct val="0"/>
              </a:spcBef>
              <a:spcAft>
                <a:spcPct val="0"/>
              </a:spcAft>
              <a:buClr>
                <a:srgbClr val="002960"/>
              </a:buClr>
            </a:pPr>
            <a:r>
              <a:rPr lang="en-GB" sz="800" dirty="0">
                <a:solidFill>
                  <a:srgbClr val="000000"/>
                </a:solidFill>
                <a:cs typeface="Arial" charset="0"/>
              </a:rPr>
              <a:t>Other peer characteristics not found to have as statistically relevant impact on performance</a:t>
            </a:r>
          </a:p>
        </p:txBody>
      </p:sp>
      <p:sp>
        <p:nvSpPr>
          <p:cNvPr id="890885" name="Rectangle 5"/>
          <p:cNvSpPr>
            <a:spLocks noGrp="1" noChangeArrowheads="1"/>
          </p:cNvSpPr>
          <p:nvPr>
            <p:ph type="title"/>
            <p:custDataLst>
              <p:tags r:id="rId4"/>
            </p:custDataLst>
          </p:nvPr>
        </p:nvSpPr>
        <p:spPr bwMode="gray"/>
        <p:txBody>
          <a:bodyPr/>
          <a:lstStyle/>
          <a:p>
            <a:r>
              <a:rPr lang="en-US"/>
              <a:t>Peer groups</a:t>
            </a:r>
            <a:endParaRPr lang="en-GB"/>
          </a:p>
        </p:txBody>
      </p:sp>
      <p:sp>
        <p:nvSpPr>
          <p:cNvPr id="890886" name="McK 4. Footnote"/>
          <p:cNvSpPr txBox="1">
            <a:spLocks noChangeArrowheads="1"/>
          </p:cNvSpPr>
          <p:nvPr>
            <p:custDataLst>
              <p:tags r:id="rId5"/>
            </p:custDataLst>
          </p:nvPr>
        </p:nvSpPr>
        <p:spPr bwMode="auto">
          <a:xfrm>
            <a:off x="150960" y="6569292"/>
            <a:ext cx="8722840" cy="141312"/>
          </a:xfrm>
          <a:prstGeom prst="rect">
            <a:avLst/>
          </a:prstGeom>
          <a:noFill/>
          <a:ln w="9525" algn="ctr">
            <a:noFill/>
            <a:miter lim="800000"/>
            <a:headEnd/>
            <a:tailEnd/>
          </a:ln>
          <a:effectLst/>
        </p:spPr>
        <p:txBody>
          <a:bodyPr lIns="0" tIns="0" rIns="0" bIns="0" anchor="b">
            <a:spAutoFit/>
          </a:bodyPr>
          <a:lstStyle/>
          <a:p>
            <a:pPr marL="106834" indent="-106834" defTabSz="912944" fontAlgn="base">
              <a:spcBef>
                <a:spcPct val="0"/>
              </a:spcBef>
              <a:spcAft>
                <a:spcPct val="0"/>
              </a:spcAft>
            </a:pPr>
            <a:r>
              <a:rPr lang="en-US" sz="900" dirty="0">
                <a:solidFill>
                  <a:srgbClr val="000000"/>
                </a:solidFill>
                <a:cs typeface="Arial" charset="0"/>
              </a:rPr>
              <a:t>1 East Kent not included in analysis due to gaps in data</a:t>
            </a:r>
          </a:p>
        </p:txBody>
      </p:sp>
      <p:sp>
        <p:nvSpPr>
          <p:cNvPr id="890887" name="Legend1"/>
          <p:cNvSpPr>
            <a:spLocks noChangeArrowheads="1"/>
          </p:cNvSpPr>
          <p:nvPr/>
        </p:nvSpPr>
        <p:spPr bwMode="gray">
          <a:xfrm>
            <a:off x="7456126" y="93952"/>
            <a:ext cx="1509691" cy="374162"/>
          </a:xfrm>
          <a:prstGeom prst="rect">
            <a:avLst/>
          </a:prstGeom>
          <a:noFill/>
          <a:ln w="9525">
            <a:noFill/>
            <a:miter lim="800000"/>
            <a:headEnd/>
            <a:tailEnd/>
          </a:ln>
        </p:spPr>
        <p:txBody>
          <a:bodyPr lIns="0" tIns="0" rIns="0" bIns="0">
            <a:spAutoFit/>
          </a:bodyPr>
          <a:lstStyle/>
          <a:p>
            <a:pPr defTabSz="912944" fontAlgn="base">
              <a:spcBef>
                <a:spcPct val="0"/>
              </a:spcBef>
              <a:spcAft>
                <a:spcPct val="0"/>
              </a:spcAft>
              <a:buClr>
                <a:srgbClr val="002960"/>
              </a:buClr>
            </a:pPr>
            <a:r>
              <a:rPr lang="en-GB" sz="800" b="1" dirty="0">
                <a:solidFill>
                  <a:srgbClr val="000000"/>
                </a:solidFill>
                <a:cs typeface="Arial" charset="0"/>
              </a:rPr>
              <a:t>Bold </a:t>
            </a:r>
            <a:r>
              <a:rPr lang="en-GB" sz="800" dirty="0">
                <a:solidFill>
                  <a:srgbClr val="000000"/>
                </a:solidFill>
                <a:cs typeface="Arial" charset="0"/>
              </a:rPr>
              <a:t>indicates London non-FTs</a:t>
            </a:r>
            <a:endParaRPr lang="en-GB" sz="800" b="1" dirty="0">
              <a:solidFill>
                <a:srgbClr val="000000"/>
              </a:solidFill>
              <a:cs typeface="Arial" charset="0"/>
            </a:endParaRPr>
          </a:p>
          <a:p>
            <a:pPr defTabSz="912944" fontAlgn="base">
              <a:spcBef>
                <a:spcPct val="0"/>
              </a:spcBef>
              <a:spcAft>
                <a:spcPct val="0"/>
              </a:spcAft>
              <a:buClr>
                <a:srgbClr val="002960"/>
              </a:buClr>
            </a:pPr>
            <a:r>
              <a:rPr lang="en-GB" sz="800" b="1" dirty="0">
                <a:solidFill>
                  <a:srgbClr val="B2B2B2"/>
                </a:solidFill>
                <a:cs typeface="Arial" charset="0"/>
              </a:rPr>
              <a:t>Grey </a:t>
            </a:r>
            <a:r>
              <a:rPr lang="en-GB" sz="800" dirty="0">
                <a:solidFill>
                  <a:srgbClr val="000000"/>
                </a:solidFill>
                <a:cs typeface="Arial" charset="0"/>
              </a:rPr>
              <a:t>indicates exclusions due to bottom quartile HSMR</a:t>
            </a:r>
            <a:endParaRPr lang="en-US" sz="800" dirty="0">
              <a:solidFill>
                <a:srgbClr val="000000"/>
              </a:solidFill>
              <a:cs typeface="Arial" charset="0"/>
            </a:endParaRPr>
          </a:p>
        </p:txBody>
      </p:sp>
      <p:grpSp>
        <p:nvGrpSpPr>
          <p:cNvPr id="2" name="Group 8"/>
          <p:cNvGrpSpPr>
            <a:grpSpLocks/>
          </p:cNvGrpSpPr>
          <p:nvPr/>
        </p:nvGrpSpPr>
        <p:grpSpPr bwMode="auto">
          <a:xfrm>
            <a:off x="1056143" y="657616"/>
            <a:ext cx="1448137" cy="5534669"/>
            <a:chOff x="658" y="424"/>
            <a:chExt cx="894" cy="3417"/>
          </a:xfrm>
        </p:grpSpPr>
        <p:sp>
          <p:nvSpPr>
            <p:cNvPr id="890889" name="Rectangle 9"/>
            <p:cNvSpPr>
              <a:spLocks noChangeArrowheads="1"/>
            </p:cNvSpPr>
            <p:nvPr>
              <p:custDataLst>
                <p:tags r:id="rId26"/>
              </p:custDataLst>
            </p:nvPr>
          </p:nvSpPr>
          <p:spPr bwMode="gray">
            <a:xfrm>
              <a:off x="658" y="424"/>
              <a:ext cx="894" cy="3417"/>
            </a:xfrm>
            <a:prstGeom prst="rect">
              <a:avLst/>
            </a:prstGeom>
            <a:solidFill>
              <a:schemeClr val="bg1"/>
            </a:solidFill>
            <a:ln w="9525">
              <a:solidFill>
                <a:schemeClr val="folHlink"/>
              </a:solidFill>
              <a:miter lim="800000"/>
              <a:headEnd/>
              <a:tailEnd/>
            </a:ln>
            <a:effectLst/>
          </p:spPr>
          <p:txBody>
            <a:bodyPr wrap="none" anchor="ctr"/>
            <a:lstStyle/>
            <a:p>
              <a:pPr defTabSz="932962" fontAlgn="base">
                <a:spcBef>
                  <a:spcPct val="0"/>
                </a:spcBef>
                <a:spcAft>
                  <a:spcPct val="0"/>
                </a:spcAft>
              </a:pPr>
              <a:endParaRPr lang="en-GB" sz="1600" dirty="0">
                <a:solidFill>
                  <a:srgbClr val="000000"/>
                </a:solidFill>
              </a:endParaRPr>
            </a:p>
          </p:txBody>
        </p:sp>
        <p:sp>
          <p:nvSpPr>
            <p:cNvPr id="890890" name="Rectangle 10"/>
            <p:cNvSpPr>
              <a:spLocks noChangeArrowheads="1"/>
            </p:cNvSpPr>
            <p:nvPr>
              <p:custDataLst>
                <p:tags r:id="rId27"/>
              </p:custDataLst>
            </p:nvPr>
          </p:nvSpPr>
          <p:spPr bwMode="gray">
            <a:xfrm>
              <a:off x="658" y="424"/>
              <a:ext cx="894" cy="104"/>
            </a:xfrm>
            <a:prstGeom prst="rect">
              <a:avLst/>
            </a:prstGeom>
            <a:solidFill>
              <a:schemeClr val="folHlink"/>
            </a:solidFill>
            <a:ln w="9525">
              <a:solidFill>
                <a:schemeClr val="folHlink"/>
              </a:solidFill>
              <a:miter lim="800000"/>
              <a:headEnd/>
              <a:tailEnd/>
            </a:ln>
            <a:effectLst/>
          </p:spPr>
          <p:txBody>
            <a:bodyPr lIns="72009" tIns="72009" rIns="72009" bIns="72009" anchor="ctr"/>
            <a:lstStyle/>
            <a:p>
              <a:pPr defTabSz="912944" fontAlgn="base">
                <a:spcBef>
                  <a:spcPct val="0"/>
                </a:spcBef>
                <a:spcAft>
                  <a:spcPct val="0"/>
                </a:spcAft>
                <a:buClr>
                  <a:srgbClr val="002960"/>
                </a:buClr>
              </a:pPr>
              <a:r>
                <a:rPr lang="en-US" sz="800" b="1" dirty="0">
                  <a:solidFill>
                    <a:srgbClr val="FFFFFF"/>
                  </a:solidFill>
                </a:rPr>
                <a:t>Teaching</a:t>
              </a:r>
            </a:p>
          </p:txBody>
        </p:sp>
      </p:grpSp>
      <p:sp>
        <p:nvSpPr>
          <p:cNvPr id="890891" name="Rectangle 11"/>
          <p:cNvSpPr>
            <a:spLocks noChangeArrowheads="1"/>
          </p:cNvSpPr>
          <p:nvPr>
            <p:custDataLst>
              <p:tags r:id="rId6"/>
            </p:custDataLst>
          </p:nvPr>
        </p:nvSpPr>
        <p:spPr bwMode="gray">
          <a:xfrm>
            <a:off x="1104731" y="886001"/>
            <a:ext cx="1399542" cy="4555093"/>
          </a:xfrm>
          <a:prstGeom prst="rect">
            <a:avLst/>
          </a:prstGeom>
          <a:noFill/>
          <a:ln w="9525">
            <a:noFill/>
            <a:miter lim="800000"/>
            <a:headEnd/>
            <a:tailEnd/>
          </a:ln>
          <a:effectLst/>
        </p:spPr>
        <p:txBody>
          <a:bodyPr lIns="0" tIns="0" rIns="0" bIns="0">
            <a:spAutoFit/>
          </a:bodyPr>
          <a:lstStyle/>
          <a:p>
            <a:pPr defTabSz="912944" fontAlgn="base">
              <a:spcBef>
                <a:spcPct val="0"/>
              </a:spcBef>
              <a:spcAft>
                <a:spcPct val="0"/>
              </a:spcAft>
              <a:buClr>
                <a:srgbClr val="002960"/>
              </a:buClr>
            </a:pPr>
            <a:r>
              <a:rPr lang="en-GB" sz="800" b="1" i="1" dirty="0">
                <a:solidFill>
                  <a:srgbClr val="000000"/>
                </a:solidFill>
              </a:rPr>
              <a:t>Included:</a:t>
            </a:r>
          </a:p>
          <a:p>
            <a:pPr defTabSz="912944" fontAlgn="base">
              <a:spcBef>
                <a:spcPct val="0"/>
              </a:spcBef>
              <a:spcAft>
                <a:spcPct val="0"/>
              </a:spcAft>
              <a:buClr>
                <a:srgbClr val="002960"/>
              </a:buClr>
            </a:pPr>
            <a:endParaRPr lang="en-GB" sz="800" b="1" i="1" dirty="0">
              <a:solidFill>
                <a:srgbClr val="000000"/>
              </a:solidFill>
            </a:endParaRPr>
          </a:p>
          <a:p>
            <a:pPr defTabSz="912944" fontAlgn="base">
              <a:spcBef>
                <a:spcPct val="0"/>
              </a:spcBef>
              <a:spcAft>
                <a:spcPct val="0"/>
              </a:spcAft>
              <a:buClr>
                <a:srgbClr val="002960"/>
              </a:buClr>
            </a:pPr>
            <a:r>
              <a:rPr lang="en-GB" sz="800" b="1" dirty="0" err="1">
                <a:solidFill>
                  <a:srgbClr val="000000"/>
                </a:solidFill>
              </a:rPr>
              <a:t>Barts</a:t>
            </a:r>
            <a:r>
              <a:rPr lang="en-GB" sz="800" b="1" dirty="0">
                <a:solidFill>
                  <a:srgbClr val="000000"/>
                </a:solidFill>
              </a:rPr>
              <a:t> and The London </a:t>
            </a:r>
          </a:p>
          <a:p>
            <a:pPr defTabSz="912944" fontAlgn="base">
              <a:spcBef>
                <a:spcPct val="0"/>
              </a:spcBef>
              <a:spcAft>
                <a:spcPct val="0"/>
              </a:spcAft>
              <a:buClr>
                <a:srgbClr val="002960"/>
              </a:buClr>
            </a:pPr>
            <a:r>
              <a:rPr lang="en-GB" sz="800" dirty="0">
                <a:solidFill>
                  <a:srgbClr val="000000"/>
                </a:solidFill>
              </a:rPr>
              <a:t>Brighton and Sussex </a:t>
            </a:r>
          </a:p>
          <a:p>
            <a:pPr defTabSz="912944" fontAlgn="base">
              <a:spcBef>
                <a:spcPct val="0"/>
              </a:spcBef>
              <a:spcAft>
                <a:spcPct val="0"/>
              </a:spcAft>
              <a:buClr>
                <a:srgbClr val="002960"/>
              </a:buClr>
            </a:pPr>
            <a:r>
              <a:rPr lang="en-GB" sz="800" dirty="0">
                <a:solidFill>
                  <a:srgbClr val="000000"/>
                </a:solidFill>
              </a:rPr>
              <a:t>Bristol (FT) </a:t>
            </a:r>
          </a:p>
          <a:p>
            <a:pPr defTabSz="912944" fontAlgn="base">
              <a:spcBef>
                <a:spcPct val="0"/>
              </a:spcBef>
              <a:spcAft>
                <a:spcPct val="0"/>
              </a:spcAft>
              <a:buClr>
                <a:srgbClr val="002960"/>
              </a:buClr>
            </a:pPr>
            <a:r>
              <a:rPr lang="en-GB" sz="800" dirty="0">
                <a:solidFill>
                  <a:srgbClr val="000000"/>
                </a:solidFill>
              </a:rPr>
              <a:t>Cambridge (FT) </a:t>
            </a:r>
          </a:p>
          <a:p>
            <a:pPr defTabSz="912944" fontAlgn="base">
              <a:spcBef>
                <a:spcPct val="0"/>
              </a:spcBef>
              <a:spcAft>
                <a:spcPct val="0"/>
              </a:spcAft>
              <a:buClr>
                <a:srgbClr val="002960"/>
              </a:buClr>
            </a:pPr>
            <a:r>
              <a:rPr lang="en-GB" sz="800" dirty="0">
                <a:solidFill>
                  <a:srgbClr val="000000"/>
                </a:solidFill>
              </a:rPr>
              <a:t>Chelsea and Westminster (FT) </a:t>
            </a:r>
          </a:p>
          <a:p>
            <a:pPr defTabSz="912944" fontAlgn="base">
              <a:spcBef>
                <a:spcPct val="0"/>
              </a:spcBef>
              <a:spcAft>
                <a:spcPct val="0"/>
              </a:spcAft>
              <a:buClr>
                <a:srgbClr val="002960"/>
              </a:buClr>
            </a:pPr>
            <a:r>
              <a:rPr lang="en-GB" sz="800" dirty="0">
                <a:solidFill>
                  <a:srgbClr val="000000"/>
                </a:solidFill>
              </a:rPr>
              <a:t>Coventry and Warwickshire </a:t>
            </a:r>
          </a:p>
          <a:p>
            <a:pPr defTabSz="912944" fontAlgn="base">
              <a:spcBef>
                <a:spcPct val="0"/>
              </a:spcBef>
              <a:spcAft>
                <a:spcPct val="0"/>
              </a:spcAft>
              <a:buClr>
                <a:srgbClr val="002960"/>
              </a:buClr>
            </a:pPr>
            <a:r>
              <a:rPr lang="en-GB" sz="800" dirty="0">
                <a:solidFill>
                  <a:srgbClr val="000000"/>
                </a:solidFill>
              </a:rPr>
              <a:t>Guy's and St Thomas‘(FT) </a:t>
            </a:r>
          </a:p>
          <a:p>
            <a:pPr defTabSz="912944" fontAlgn="base">
              <a:spcBef>
                <a:spcPct val="0"/>
              </a:spcBef>
              <a:spcAft>
                <a:spcPct val="0"/>
              </a:spcAft>
              <a:buClr>
                <a:srgbClr val="002960"/>
              </a:buClr>
            </a:pPr>
            <a:r>
              <a:rPr lang="en-GB" sz="800" b="1" dirty="0">
                <a:solidFill>
                  <a:srgbClr val="000000"/>
                </a:solidFill>
              </a:rPr>
              <a:t>Imperial </a:t>
            </a:r>
          </a:p>
          <a:p>
            <a:pPr defTabSz="912944" fontAlgn="base">
              <a:spcBef>
                <a:spcPct val="0"/>
              </a:spcBef>
              <a:spcAft>
                <a:spcPct val="0"/>
              </a:spcAft>
              <a:buClr>
                <a:srgbClr val="002960"/>
              </a:buClr>
            </a:pPr>
            <a:r>
              <a:rPr lang="en-GB" sz="800" dirty="0">
                <a:solidFill>
                  <a:srgbClr val="000000"/>
                </a:solidFill>
              </a:rPr>
              <a:t>King's College (FT) </a:t>
            </a:r>
          </a:p>
          <a:p>
            <a:pPr defTabSz="912944" fontAlgn="base">
              <a:spcBef>
                <a:spcPct val="0"/>
              </a:spcBef>
              <a:spcAft>
                <a:spcPct val="0"/>
              </a:spcAft>
              <a:buClr>
                <a:srgbClr val="002960"/>
              </a:buClr>
            </a:pPr>
            <a:r>
              <a:rPr lang="en-GB" sz="800" dirty="0">
                <a:solidFill>
                  <a:srgbClr val="000000"/>
                </a:solidFill>
              </a:rPr>
              <a:t>Leeds </a:t>
            </a:r>
          </a:p>
          <a:p>
            <a:pPr defTabSz="912944" fontAlgn="base">
              <a:spcBef>
                <a:spcPct val="0"/>
              </a:spcBef>
              <a:spcAft>
                <a:spcPct val="0"/>
              </a:spcAft>
              <a:buClr>
                <a:srgbClr val="002960"/>
              </a:buClr>
            </a:pPr>
            <a:r>
              <a:rPr lang="en-GB" sz="800" dirty="0">
                <a:solidFill>
                  <a:srgbClr val="000000"/>
                </a:solidFill>
              </a:rPr>
              <a:t>Leicester </a:t>
            </a:r>
          </a:p>
          <a:p>
            <a:pPr defTabSz="912944" fontAlgn="base">
              <a:spcBef>
                <a:spcPct val="0"/>
              </a:spcBef>
              <a:spcAft>
                <a:spcPct val="0"/>
              </a:spcAft>
              <a:buClr>
                <a:srgbClr val="002960"/>
              </a:buClr>
            </a:pPr>
            <a:r>
              <a:rPr lang="en-GB" sz="800" dirty="0">
                <a:solidFill>
                  <a:srgbClr val="000000"/>
                </a:solidFill>
              </a:rPr>
              <a:t>Newcastle Upon Tyne (FT) </a:t>
            </a:r>
          </a:p>
          <a:p>
            <a:pPr defTabSz="912944" fontAlgn="base">
              <a:spcBef>
                <a:spcPct val="0"/>
              </a:spcBef>
              <a:spcAft>
                <a:spcPct val="0"/>
              </a:spcAft>
              <a:buClr>
                <a:srgbClr val="002960"/>
              </a:buClr>
            </a:pPr>
            <a:r>
              <a:rPr lang="en-GB" sz="800" dirty="0">
                <a:solidFill>
                  <a:srgbClr val="000000"/>
                </a:solidFill>
              </a:rPr>
              <a:t>Norfolk and Norwich (FT) </a:t>
            </a:r>
          </a:p>
          <a:p>
            <a:pPr defTabSz="912944" fontAlgn="base">
              <a:spcBef>
                <a:spcPct val="0"/>
              </a:spcBef>
              <a:spcAft>
                <a:spcPct val="0"/>
              </a:spcAft>
              <a:buClr>
                <a:srgbClr val="002960"/>
              </a:buClr>
            </a:pPr>
            <a:r>
              <a:rPr lang="en-GB" sz="800" dirty="0">
                <a:solidFill>
                  <a:srgbClr val="000000"/>
                </a:solidFill>
              </a:rPr>
              <a:t>North Staffordshire </a:t>
            </a:r>
          </a:p>
          <a:p>
            <a:pPr defTabSz="912944" fontAlgn="base">
              <a:spcBef>
                <a:spcPct val="0"/>
              </a:spcBef>
              <a:spcAft>
                <a:spcPct val="0"/>
              </a:spcAft>
              <a:buClr>
                <a:srgbClr val="002960"/>
              </a:buClr>
            </a:pPr>
            <a:r>
              <a:rPr lang="en-GB" sz="800" dirty="0">
                <a:solidFill>
                  <a:srgbClr val="000000"/>
                </a:solidFill>
              </a:rPr>
              <a:t>Nottingham </a:t>
            </a:r>
          </a:p>
          <a:p>
            <a:pPr defTabSz="912944" fontAlgn="base">
              <a:spcBef>
                <a:spcPct val="0"/>
              </a:spcBef>
              <a:spcAft>
                <a:spcPct val="0"/>
              </a:spcAft>
              <a:buClr>
                <a:srgbClr val="002960"/>
              </a:buClr>
            </a:pPr>
            <a:r>
              <a:rPr lang="en-GB" sz="800" dirty="0">
                <a:solidFill>
                  <a:srgbClr val="000000"/>
                </a:solidFill>
              </a:rPr>
              <a:t>Oxford Radcliffe </a:t>
            </a:r>
          </a:p>
          <a:p>
            <a:pPr defTabSz="912944" fontAlgn="base">
              <a:spcBef>
                <a:spcPct val="0"/>
              </a:spcBef>
              <a:spcAft>
                <a:spcPct val="0"/>
              </a:spcAft>
              <a:buClr>
                <a:srgbClr val="002960"/>
              </a:buClr>
            </a:pPr>
            <a:r>
              <a:rPr lang="en-GB" sz="800" dirty="0">
                <a:solidFill>
                  <a:srgbClr val="000000"/>
                </a:solidFill>
              </a:rPr>
              <a:t>Plymouth </a:t>
            </a:r>
          </a:p>
          <a:p>
            <a:pPr defTabSz="912944" fontAlgn="base">
              <a:spcBef>
                <a:spcPct val="0"/>
              </a:spcBef>
              <a:spcAft>
                <a:spcPct val="0"/>
              </a:spcAft>
              <a:buClr>
                <a:srgbClr val="002960"/>
              </a:buClr>
            </a:pPr>
            <a:r>
              <a:rPr lang="en-GB" sz="800" dirty="0">
                <a:solidFill>
                  <a:srgbClr val="000000"/>
                </a:solidFill>
              </a:rPr>
              <a:t>Royal Devon and Exeter (FT) </a:t>
            </a:r>
          </a:p>
          <a:p>
            <a:pPr defTabSz="912944" fontAlgn="base">
              <a:spcBef>
                <a:spcPct val="0"/>
              </a:spcBef>
              <a:spcAft>
                <a:spcPct val="0"/>
              </a:spcAft>
              <a:buClr>
                <a:srgbClr val="002960"/>
              </a:buClr>
            </a:pPr>
            <a:r>
              <a:rPr lang="en-GB" sz="800" b="1" dirty="0">
                <a:solidFill>
                  <a:srgbClr val="000000"/>
                </a:solidFill>
              </a:rPr>
              <a:t>Royal Free Hampstead</a:t>
            </a:r>
            <a:r>
              <a:rPr lang="en-GB" sz="800" dirty="0">
                <a:solidFill>
                  <a:srgbClr val="000000"/>
                </a:solidFill>
              </a:rPr>
              <a:t> </a:t>
            </a:r>
          </a:p>
          <a:p>
            <a:pPr defTabSz="912944" fontAlgn="base">
              <a:spcBef>
                <a:spcPct val="0"/>
              </a:spcBef>
              <a:spcAft>
                <a:spcPct val="0"/>
              </a:spcAft>
              <a:buClr>
                <a:srgbClr val="002960"/>
              </a:buClr>
            </a:pPr>
            <a:r>
              <a:rPr lang="en-GB" sz="800" dirty="0">
                <a:solidFill>
                  <a:srgbClr val="000000"/>
                </a:solidFill>
              </a:rPr>
              <a:t>Royal Liverpool and </a:t>
            </a:r>
            <a:r>
              <a:rPr lang="en-GB" sz="800" dirty="0" err="1">
                <a:solidFill>
                  <a:srgbClr val="000000"/>
                </a:solidFill>
              </a:rPr>
              <a:t>Broadgreen</a:t>
            </a:r>
            <a:r>
              <a:rPr lang="en-GB" sz="800" dirty="0">
                <a:solidFill>
                  <a:srgbClr val="000000"/>
                </a:solidFill>
              </a:rPr>
              <a:t> </a:t>
            </a:r>
          </a:p>
          <a:p>
            <a:pPr defTabSz="912944" fontAlgn="base">
              <a:spcBef>
                <a:spcPct val="0"/>
              </a:spcBef>
              <a:spcAft>
                <a:spcPct val="0"/>
              </a:spcAft>
              <a:buClr>
                <a:srgbClr val="002960"/>
              </a:buClr>
            </a:pPr>
            <a:r>
              <a:rPr lang="en-GB" sz="800" dirty="0">
                <a:solidFill>
                  <a:srgbClr val="000000"/>
                </a:solidFill>
              </a:rPr>
              <a:t>Sheffield (FT) </a:t>
            </a:r>
          </a:p>
          <a:p>
            <a:pPr defTabSz="912944" fontAlgn="base">
              <a:spcBef>
                <a:spcPct val="0"/>
              </a:spcBef>
              <a:spcAft>
                <a:spcPct val="0"/>
              </a:spcAft>
              <a:buClr>
                <a:srgbClr val="002960"/>
              </a:buClr>
            </a:pPr>
            <a:r>
              <a:rPr lang="en-GB" sz="800" dirty="0">
                <a:solidFill>
                  <a:srgbClr val="000000"/>
                </a:solidFill>
              </a:rPr>
              <a:t>Southampton </a:t>
            </a:r>
          </a:p>
          <a:p>
            <a:pPr defTabSz="912944" fontAlgn="base">
              <a:spcBef>
                <a:spcPct val="0"/>
              </a:spcBef>
              <a:spcAft>
                <a:spcPct val="0"/>
              </a:spcAft>
              <a:buClr>
                <a:srgbClr val="002960"/>
              </a:buClr>
            </a:pPr>
            <a:r>
              <a:rPr lang="en-GB" sz="800" dirty="0">
                <a:solidFill>
                  <a:srgbClr val="000000"/>
                </a:solidFill>
              </a:rPr>
              <a:t>St George's </a:t>
            </a:r>
          </a:p>
          <a:p>
            <a:pPr defTabSz="912944" fontAlgn="base">
              <a:spcBef>
                <a:spcPct val="0"/>
              </a:spcBef>
              <a:spcAft>
                <a:spcPct val="0"/>
              </a:spcAft>
              <a:buClr>
                <a:srgbClr val="002960"/>
              </a:buClr>
            </a:pPr>
            <a:r>
              <a:rPr lang="en-GB" sz="800" dirty="0">
                <a:solidFill>
                  <a:srgbClr val="000000"/>
                </a:solidFill>
              </a:rPr>
              <a:t>University College London (FT) </a:t>
            </a:r>
          </a:p>
          <a:p>
            <a:pPr defTabSz="912944" fontAlgn="base">
              <a:spcBef>
                <a:spcPct val="0"/>
              </a:spcBef>
              <a:spcAft>
                <a:spcPct val="0"/>
              </a:spcAft>
              <a:buClr>
                <a:srgbClr val="002960"/>
              </a:buClr>
            </a:pPr>
            <a:endParaRPr lang="en-GB" sz="800" dirty="0">
              <a:solidFill>
                <a:srgbClr val="000000"/>
              </a:solidFill>
            </a:endParaRPr>
          </a:p>
          <a:p>
            <a:pPr defTabSz="912944" fontAlgn="base">
              <a:spcBef>
                <a:spcPct val="0"/>
              </a:spcBef>
              <a:spcAft>
                <a:spcPct val="0"/>
              </a:spcAft>
              <a:buClr>
                <a:srgbClr val="002960"/>
              </a:buClr>
            </a:pPr>
            <a:r>
              <a:rPr lang="en-GB" sz="800" b="1" i="1" dirty="0">
                <a:solidFill>
                  <a:srgbClr val="000000"/>
                </a:solidFill>
              </a:rPr>
              <a:t>Excluded:</a:t>
            </a:r>
          </a:p>
          <a:p>
            <a:pPr defTabSz="912944" fontAlgn="base">
              <a:spcBef>
                <a:spcPct val="0"/>
              </a:spcBef>
              <a:spcAft>
                <a:spcPct val="0"/>
              </a:spcAft>
              <a:buClr>
                <a:srgbClr val="002960"/>
              </a:buClr>
            </a:pPr>
            <a:endParaRPr lang="en-GB" sz="800" i="1" dirty="0">
              <a:solidFill>
                <a:srgbClr val="000000"/>
              </a:solidFill>
            </a:endParaRPr>
          </a:p>
          <a:p>
            <a:pPr defTabSz="912944" fontAlgn="base">
              <a:spcBef>
                <a:spcPct val="0"/>
              </a:spcBef>
              <a:spcAft>
                <a:spcPct val="0"/>
              </a:spcAft>
              <a:buClr>
                <a:srgbClr val="002960"/>
              </a:buClr>
            </a:pPr>
            <a:r>
              <a:rPr lang="en-GB" sz="800" dirty="0">
                <a:solidFill>
                  <a:srgbClr val="808080"/>
                </a:solidFill>
              </a:rPr>
              <a:t>Birmingham (FT) </a:t>
            </a:r>
          </a:p>
          <a:p>
            <a:pPr defTabSz="912944" fontAlgn="base">
              <a:spcBef>
                <a:spcPct val="0"/>
              </a:spcBef>
              <a:spcAft>
                <a:spcPct val="0"/>
              </a:spcAft>
              <a:buClr>
                <a:srgbClr val="002960"/>
              </a:buClr>
            </a:pPr>
            <a:r>
              <a:rPr lang="en-GB" sz="800" dirty="0">
                <a:solidFill>
                  <a:srgbClr val="808080"/>
                </a:solidFill>
              </a:rPr>
              <a:t>Central Manchester (FT) </a:t>
            </a:r>
          </a:p>
          <a:p>
            <a:pPr defTabSz="912944" fontAlgn="base">
              <a:spcBef>
                <a:spcPct val="0"/>
              </a:spcBef>
              <a:spcAft>
                <a:spcPct val="0"/>
              </a:spcAft>
              <a:buClr>
                <a:srgbClr val="002960"/>
              </a:buClr>
            </a:pPr>
            <a:r>
              <a:rPr lang="en-GB" sz="800" dirty="0">
                <a:solidFill>
                  <a:srgbClr val="808080"/>
                </a:solidFill>
              </a:rPr>
              <a:t>Derby (FT) </a:t>
            </a:r>
          </a:p>
          <a:p>
            <a:pPr defTabSz="912944" fontAlgn="base">
              <a:spcBef>
                <a:spcPct val="0"/>
              </a:spcBef>
              <a:spcAft>
                <a:spcPct val="0"/>
              </a:spcAft>
              <a:buClr>
                <a:srgbClr val="002960"/>
              </a:buClr>
            </a:pPr>
            <a:r>
              <a:rPr lang="en-GB" sz="800" dirty="0">
                <a:solidFill>
                  <a:srgbClr val="808080"/>
                </a:solidFill>
              </a:rPr>
              <a:t>Hull and East Yorkshire </a:t>
            </a:r>
          </a:p>
          <a:p>
            <a:pPr defTabSz="912944" fontAlgn="base">
              <a:spcBef>
                <a:spcPct val="0"/>
              </a:spcBef>
              <a:spcAft>
                <a:spcPct val="0"/>
              </a:spcAft>
              <a:buClr>
                <a:srgbClr val="002960"/>
              </a:buClr>
            </a:pPr>
            <a:endParaRPr lang="en-GB" sz="800" dirty="0">
              <a:solidFill>
                <a:srgbClr val="808080"/>
              </a:solidFill>
            </a:endParaRPr>
          </a:p>
          <a:p>
            <a:pPr defTabSz="912944" fontAlgn="base">
              <a:spcBef>
                <a:spcPct val="0"/>
              </a:spcBef>
              <a:spcAft>
                <a:spcPct val="0"/>
              </a:spcAft>
              <a:buClr>
                <a:srgbClr val="002960"/>
              </a:buClr>
            </a:pPr>
            <a:endParaRPr lang="en-GB" sz="800" b="1" dirty="0">
              <a:solidFill>
                <a:srgbClr val="000000"/>
              </a:solidFill>
            </a:endParaRPr>
          </a:p>
        </p:txBody>
      </p:sp>
      <p:sp>
        <p:nvSpPr>
          <p:cNvPr id="890892" name="Rectangle 12"/>
          <p:cNvSpPr>
            <a:spLocks noChangeArrowheads="1"/>
          </p:cNvSpPr>
          <p:nvPr>
            <p:custDataLst>
              <p:tags r:id="rId7"/>
            </p:custDataLst>
          </p:nvPr>
        </p:nvSpPr>
        <p:spPr bwMode="gray">
          <a:xfrm>
            <a:off x="2543149" y="657623"/>
            <a:ext cx="6539297" cy="168453"/>
          </a:xfrm>
          <a:prstGeom prst="rect">
            <a:avLst/>
          </a:prstGeom>
          <a:solidFill>
            <a:schemeClr val="folHlink"/>
          </a:solidFill>
          <a:ln w="9525">
            <a:noFill/>
            <a:miter lim="800000"/>
            <a:headEnd/>
            <a:tailEnd/>
          </a:ln>
          <a:effectLst/>
        </p:spPr>
        <p:txBody>
          <a:bodyPr lIns="73424" tIns="73424" rIns="73424" bIns="73424" anchor="ctr"/>
          <a:lstStyle/>
          <a:p>
            <a:pPr defTabSz="912944" fontAlgn="base">
              <a:spcBef>
                <a:spcPct val="0"/>
              </a:spcBef>
              <a:spcAft>
                <a:spcPct val="0"/>
              </a:spcAft>
              <a:buClr>
                <a:srgbClr val="002960"/>
              </a:buClr>
            </a:pPr>
            <a:r>
              <a:rPr lang="en-GB" sz="800" b="1" dirty="0">
                <a:solidFill>
                  <a:srgbClr val="FFFFFF"/>
                </a:solidFill>
              </a:rPr>
              <a:t>Non-teaching</a:t>
            </a:r>
            <a:endParaRPr lang="en-US" sz="800" b="1" dirty="0">
              <a:solidFill>
                <a:srgbClr val="FFFFFF"/>
              </a:solidFill>
            </a:endParaRPr>
          </a:p>
        </p:txBody>
      </p:sp>
      <p:sp>
        <p:nvSpPr>
          <p:cNvPr id="890893" name="Rectangle 13"/>
          <p:cNvSpPr>
            <a:spLocks noChangeArrowheads="1"/>
          </p:cNvSpPr>
          <p:nvPr/>
        </p:nvSpPr>
        <p:spPr bwMode="gray">
          <a:xfrm>
            <a:off x="6453451" y="856848"/>
            <a:ext cx="2629002" cy="5335440"/>
          </a:xfrm>
          <a:prstGeom prst="rect">
            <a:avLst/>
          </a:prstGeom>
          <a:solidFill>
            <a:schemeClr val="bg1"/>
          </a:solidFill>
          <a:ln w="9525">
            <a:solidFill>
              <a:schemeClr val="hlink"/>
            </a:solidFill>
            <a:miter lim="800000"/>
            <a:headEnd/>
            <a:tailEnd/>
          </a:ln>
          <a:effectLst/>
        </p:spPr>
        <p:txBody>
          <a:bodyPr wrap="none" lIns="93236" tIns="46619" rIns="93236" bIns="46619" anchor="ctr"/>
          <a:lstStyle/>
          <a:p>
            <a:pPr defTabSz="932962" fontAlgn="base">
              <a:spcBef>
                <a:spcPct val="0"/>
              </a:spcBef>
              <a:spcAft>
                <a:spcPct val="0"/>
              </a:spcAft>
            </a:pPr>
            <a:endParaRPr lang="en-GB" sz="1600" dirty="0">
              <a:solidFill>
                <a:srgbClr val="000000"/>
              </a:solidFill>
            </a:endParaRPr>
          </a:p>
        </p:txBody>
      </p:sp>
      <p:sp>
        <p:nvSpPr>
          <p:cNvPr id="890894" name="Rectangle 14"/>
          <p:cNvSpPr>
            <a:spLocks noChangeArrowheads="1"/>
          </p:cNvSpPr>
          <p:nvPr>
            <p:custDataLst>
              <p:tags r:id="rId8"/>
            </p:custDataLst>
          </p:nvPr>
        </p:nvSpPr>
        <p:spPr bwMode="gray">
          <a:xfrm>
            <a:off x="2543156" y="856848"/>
            <a:ext cx="939507" cy="5335440"/>
          </a:xfrm>
          <a:prstGeom prst="rect">
            <a:avLst/>
          </a:prstGeom>
          <a:solidFill>
            <a:schemeClr val="bg1"/>
          </a:solidFill>
          <a:ln w="9525">
            <a:solidFill>
              <a:schemeClr val="hlink"/>
            </a:solidFill>
            <a:miter lim="800000"/>
            <a:headEnd/>
            <a:tailEnd/>
          </a:ln>
          <a:effectLst/>
        </p:spPr>
        <p:txBody>
          <a:bodyPr wrap="none" lIns="93236" tIns="46619" rIns="93236" bIns="46619" anchor="ctr"/>
          <a:lstStyle/>
          <a:p>
            <a:pPr defTabSz="932962" fontAlgn="base">
              <a:spcBef>
                <a:spcPct val="0"/>
              </a:spcBef>
              <a:spcAft>
                <a:spcPct val="0"/>
              </a:spcAft>
            </a:pPr>
            <a:endParaRPr lang="en-GB" sz="1600" dirty="0">
              <a:solidFill>
                <a:srgbClr val="000000"/>
              </a:solidFill>
            </a:endParaRPr>
          </a:p>
        </p:txBody>
      </p:sp>
      <p:sp>
        <p:nvSpPr>
          <p:cNvPr id="890895" name="Rectangle 15"/>
          <p:cNvSpPr>
            <a:spLocks noChangeArrowheads="1"/>
          </p:cNvSpPr>
          <p:nvPr>
            <p:custDataLst>
              <p:tags r:id="rId9"/>
            </p:custDataLst>
          </p:nvPr>
        </p:nvSpPr>
        <p:spPr bwMode="gray">
          <a:xfrm>
            <a:off x="2543156" y="856846"/>
            <a:ext cx="939507" cy="173312"/>
          </a:xfrm>
          <a:prstGeom prst="rect">
            <a:avLst/>
          </a:prstGeom>
          <a:solidFill>
            <a:schemeClr val="hlink"/>
          </a:solidFill>
          <a:ln w="9525">
            <a:noFill/>
            <a:miter lim="800000"/>
            <a:headEnd/>
            <a:tailEnd/>
          </a:ln>
          <a:effectLst/>
        </p:spPr>
        <p:txBody>
          <a:bodyPr lIns="73424" tIns="73424" rIns="73424" bIns="73424" anchor="ctr"/>
          <a:lstStyle/>
          <a:p>
            <a:pPr defTabSz="912944" fontAlgn="base">
              <a:spcBef>
                <a:spcPct val="0"/>
              </a:spcBef>
              <a:spcAft>
                <a:spcPct val="0"/>
              </a:spcAft>
              <a:buClr>
                <a:srgbClr val="002960"/>
              </a:buClr>
            </a:pPr>
            <a:r>
              <a:rPr lang="en-GB" sz="800" b="1" dirty="0">
                <a:solidFill>
                  <a:srgbClr val="FFFFFF"/>
                </a:solidFill>
              </a:rPr>
              <a:t>Large</a:t>
            </a:r>
            <a:endParaRPr lang="en-US" sz="800" b="1" dirty="0">
              <a:solidFill>
                <a:srgbClr val="FFFFFF"/>
              </a:solidFill>
            </a:endParaRPr>
          </a:p>
        </p:txBody>
      </p:sp>
      <p:sp>
        <p:nvSpPr>
          <p:cNvPr id="890896" name="Rectangle 16"/>
          <p:cNvSpPr>
            <a:spLocks noChangeArrowheads="1"/>
          </p:cNvSpPr>
          <p:nvPr>
            <p:custDataLst>
              <p:tags r:id="rId10"/>
            </p:custDataLst>
          </p:nvPr>
        </p:nvSpPr>
        <p:spPr bwMode="gray">
          <a:xfrm>
            <a:off x="2573927" y="1222914"/>
            <a:ext cx="869854" cy="3866331"/>
          </a:xfrm>
          <a:prstGeom prst="rect">
            <a:avLst/>
          </a:prstGeom>
          <a:noFill/>
          <a:ln w="9525">
            <a:noFill/>
            <a:miter lim="800000"/>
            <a:headEnd/>
            <a:tailEnd/>
          </a:ln>
          <a:effectLst/>
        </p:spPr>
        <p:txBody>
          <a:bodyPr lIns="0" tIns="0" rIns="0" bIns="0">
            <a:spAutoFit/>
          </a:bodyPr>
          <a:lstStyle/>
          <a:p>
            <a:pPr defTabSz="912944" fontAlgn="base">
              <a:spcBef>
                <a:spcPct val="0"/>
              </a:spcBef>
              <a:spcAft>
                <a:spcPct val="0"/>
              </a:spcAft>
              <a:buClr>
                <a:srgbClr val="002960"/>
              </a:buClr>
            </a:pPr>
            <a:r>
              <a:rPr lang="en-GB" sz="800" dirty="0">
                <a:solidFill>
                  <a:srgbClr val="000000"/>
                </a:solidFill>
              </a:rPr>
              <a:t>Due to small number of ‘large non-teaching Trust’, Trusts in this peer group have been benchmarked against all non-teaching Trusts irrespective of size. </a:t>
            </a:r>
          </a:p>
          <a:p>
            <a:pPr defTabSz="912944" fontAlgn="base">
              <a:spcBef>
                <a:spcPct val="0"/>
              </a:spcBef>
              <a:spcAft>
                <a:spcPct val="0"/>
              </a:spcAft>
              <a:buClr>
                <a:srgbClr val="002960"/>
              </a:buClr>
            </a:pPr>
            <a:endParaRPr lang="en-GB" sz="800" dirty="0">
              <a:solidFill>
                <a:srgbClr val="000000"/>
              </a:solidFill>
            </a:endParaRPr>
          </a:p>
          <a:p>
            <a:pPr defTabSz="912944" fontAlgn="base">
              <a:spcBef>
                <a:spcPct val="0"/>
              </a:spcBef>
              <a:spcAft>
                <a:spcPct val="0"/>
              </a:spcAft>
              <a:buClr>
                <a:srgbClr val="002960"/>
              </a:buClr>
            </a:pPr>
            <a:r>
              <a:rPr lang="en-GB" sz="800" b="1" dirty="0">
                <a:solidFill>
                  <a:srgbClr val="000000"/>
                </a:solidFill>
              </a:rPr>
              <a:t>Additional ‘large’ Trusts included:</a:t>
            </a:r>
          </a:p>
          <a:p>
            <a:pPr defTabSz="912944" fontAlgn="base">
              <a:spcBef>
                <a:spcPct val="0"/>
              </a:spcBef>
              <a:spcAft>
                <a:spcPct val="0"/>
              </a:spcAft>
              <a:buClr>
                <a:srgbClr val="002960"/>
              </a:buClr>
            </a:pPr>
            <a:r>
              <a:rPr lang="en-GB" sz="800" dirty="0">
                <a:solidFill>
                  <a:srgbClr val="000000"/>
                </a:solidFill>
              </a:rPr>
              <a:t>East Kent</a:t>
            </a:r>
            <a:r>
              <a:rPr lang="en-GB" sz="800" baseline="30000" dirty="0">
                <a:solidFill>
                  <a:srgbClr val="000000"/>
                </a:solidFill>
              </a:rPr>
              <a:t>1</a:t>
            </a:r>
            <a:r>
              <a:rPr lang="en-GB" sz="800" dirty="0">
                <a:solidFill>
                  <a:srgbClr val="000000"/>
                </a:solidFill>
              </a:rPr>
              <a:t> (FT)</a:t>
            </a:r>
          </a:p>
          <a:p>
            <a:pPr defTabSz="912944" fontAlgn="base">
              <a:spcBef>
                <a:spcPct val="0"/>
              </a:spcBef>
              <a:spcAft>
                <a:spcPct val="0"/>
              </a:spcAft>
              <a:buClr>
                <a:srgbClr val="002960"/>
              </a:buClr>
            </a:pPr>
            <a:r>
              <a:rPr lang="en-GB" sz="800" dirty="0">
                <a:solidFill>
                  <a:srgbClr val="000000"/>
                </a:solidFill>
              </a:rPr>
              <a:t>Gloucestershire  (FT)</a:t>
            </a:r>
          </a:p>
          <a:p>
            <a:pPr defTabSz="912944" fontAlgn="base">
              <a:spcBef>
                <a:spcPct val="0"/>
              </a:spcBef>
              <a:spcAft>
                <a:spcPct val="0"/>
              </a:spcAft>
              <a:buClr>
                <a:srgbClr val="002960"/>
              </a:buClr>
            </a:pPr>
            <a:r>
              <a:rPr lang="en-GB" sz="800" dirty="0">
                <a:solidFill>
                  <a:srgbClr val="000000"/>
                </a:solidFill>
              </a:rPr>
              <a:t>Heart of England  (FT)</a:t>
            </a:r>
          </a:p>
          <a:p>
            <a:pPr defTabSz="912944" fontAlgn="base">
              <a:spcBef>
                <a:spcPct val="0"/>
              </a:spcBef>
              <a:spcAft>
                <a:spcPct val="0"/>
              </a:spcAft>
              <a:buClr>
                <a:srgbClr val="002960"/>
              </a:buClr>
            </a:pPr>
            <a:r>
              <a:rPr lang="en-GB" sz="800" dirty="0">
                <a:solidFill>
                  <a:srgbClr val="000000"/>
                </a:solidFill>
              </a:rPr>
              <a:t>North Bristol</a:t>
            </a:r>
          </a:p>
          <a:p>
            <a:pPr defTabSz="912944" fontAlgn="base">
              <a:spcBef>
                <a:spcPct val="0"/>
              </a:spcBef>
              <a:spcAft>
                <a:spcPct val="0"/>
              </a:spcAft>
              <a:buClr>
                <a:srgbClr val="002960"/>
              </a:buClr>
            </a:pPr>
            <a:r>
              <a:rPr lang="en-GB" sz="800" dirty="0">
                <a:solidFill>
                  <a:srgbClr val="000000"/>
                </a:solidFill>
              </a:rPr>
              <a:t>Portsmouth</a:t>
            </a:r>
          </a:p>
          <a:p>
            <a:pPr defTabSz="912944" fontAlgn="base">
              <a:spcBef>
                <a:spcPct val="0"/>
              </a:spcBef>
              <a:spcAft>
                <a:spcPct val="0"/>
              </a:spcAft>
              <a:buClr>
                <a:srgbClr val="002960"/>
              </a:buClr>
            </a:pPr>
            <a:r>
              <a:rPr lang="en-GB" sz="800" b="1" dirty="0">
                <a:solidFill>
                  <a:srgbClr val="000000"/>
                </a:solidFill>
              </a:rPr>
              <a:t>SLHT</a:t>
            </a:r>
            <a:r>
              <a:rPr lang="en-GB" sz="800" dirty="0">
                <a:solidFill>
                  <a:srgbClr val="000000"/>
                </a:solidFill>
              </a:rPr>
              <a:t> </a:t>
            </a:r>
          </a:p>
          <a:p>
            <a:pPr defTabSz="912944" fontAlgn="base">
              <a:spcBef>
                <a:spcPct val="0"/>
              </a:spcBef>
              <a:spcAft>
                <a:spcPct val="0"/>
              </a:spcAft>
              <a:buClr>
                <a:srgbClr val="002960"/>
              </a:buClr>
            </a:pPr>
            <a:r>
              <a:rPr lang="en-GB" sz="800" dirty="0">
                <a:solidFill>
                  <a:srgbClr val="000000"/>
                </a:solidFill>
              </a:rPr>
              <a:t>South Tees  (FT)</a:t>
            </a:r>
          </a:p>
          <a:p>
            <a:pPr defTabSz="912944" fontAlgn="base">
              <a:spcBef>
                <a:spcPct val="0"/>
              </a:spcBef>
              <a:spcAft>
                <a:spcPct val="0"/>
              </a:spcAft>
              <a:buClr>
                <a:srgbClr val="002960"/>
              </a:buClr>
            </a:pPr>
            <a:endParaRPr lang="en-GB" sz="800" dirty="0">
              <a:solidFill>
                <a:srgbClr val="000000"/>
              </a:solidFill>
            </a:endParaRPr>
          </a:p>
          <a:p>
            <a:pPr defTabSz="912944" fontAlgn="base">
              <a:spcBef>
                <a:spcPct val="0"/>
              </a:spcBef>
              <a:spcAft>
                <a:spcPct val="0"/>
              </a:spcAft>
              <a:buClr>
                <a:srgbClr val="002960"/>
              </a:buClr>
            </a:pPr>
            <a:r>
              <a:rPr lang="en-GB" sz="800" b="1" dirty="0">
                <a:solidFill>
                  <a:srgbClr val="000000"/>
                </a:solidFill>
              </a:rPr>
              <a:t>Excluded:</a:t>
            </a:r>
          </a:p>
          <a:p>
            <a:pPr defTabSz="912944" fontAlgn="base">
              <a:spcBef>
                <a:spcPct val="0"/>
              </a:spcBef>
              <a:spcAft>
                <a:spcPct val="0"/>
              </a:spcAft>
              <a:buClr>
                <a:srgbClr val="002960"/>
              </a:buClr>
            </a:pPr>
            <a:r>
              <a:rPr lang="en-GB" sz="800" dirty="0">
                <a:solidFill>
                  <a:srgbClr val="808080"/>
                </a:solidFill>
              </a:rPr>
              <a:t>Pennine Acute</a:t>
            </a:r>
          </a:p>
          <a:p>
            <a:pPr defTabSz="912944" fontAlgn="base">
              <a:spcBef>
                <a:spcPct val="0"/>
              </a:spcBef>
              <a:spcAft>
                <a:spcPct val="0"/>
              </a:spcAft>
              <a:buClr>
                <a:srgbClr val="002960"/>
              </a:buClr>
            </a:pPr>
            <a:endParaRPr lang="en-GB" sz="800" b="1" dirty="0">
              <a:solidFill>
                <a:srgbClr val="000000"/>
              </a:solidFill>
            </a:endParaRPr>
          </a:p>
          <a:p>
            <a:pPr defTabSz="912944" fontAlgn="base">
              <a:spcBef>
                <a:spcPct val="0"/>
              </a:spcBef>
              <a:spcAft>
                <a:spcPct val="0"/>
              </a:spcAft>
              <a:buClr>
                <a:srgbClr val="002960"/>
              </a:buClr>
            </a:pPr>
            <a:endParaRPr lang="en-GB" sz="800" dirty="0">
              <a:solidFill>
                <a:srgbClr val="000000"/>
              </a:solidFill>
            </a:endParaRPr>
          </a:p>
          <a:p>
            <a:pPr defTabSz="912944" fontAlgn="base">
              <a:spcBef>
                <a:spcPct val="0"/>
              </a:spcBef>
              <a:spcAft>
                <a:spcPct val="0"/>
              </a:spcAft>
              <a:buClr>
                <a:srgbClr val="002960"/>
              </a:buClr>
            </a:pPr>
            <a:endParaRPr lang="en-GB" sz="800" b="1" dirty="0">
              <a:solidFill>
                <a:srgbClr val="000000"/>
              </a:solidFill>
            </a:endParaRPr>
          </a:p>
          <a:p>
            <a:pPr defTabSz="912944" fontAlgn="base">
              <a:spcBef>
                <a:spcPct val="0"/>
              </a:spcBef>
              <a:spcAft>
                <a:spcPct val="0"/>
              </a:spcAft>
              <a:buClr>
                <a:srgbClr val="002960"/>
              </a:buClr>
            </a:pPr>
            <a:endParaRPr lang="en-GB" sz="800" dirty="0">
              <a:solidFill>
                <a:srgbClr val="000000"/>
              </a:solidFill>
            </a:endParaRPr>
          </a:p>
          <a:p>
            <a:pPr defTabSz="912944" fontAlgn="base">
              <a:spcBef>
                <a:spcPct val="0"/>
              </a:spcBef>
              <a:spcAft>
                <a:spcPct val="0"/>
              </a:spcAft>
              <a:buClr>
                <a:srgbClr val="002960"/>
              </a:buClr>
            </a:pPr>
            <a:endParaRPr lang="en-US" sz="800" b="1" dirty="0">
              <a:solidFill>
                <a:srgbClr val="000000"/>
              </a:solidFill>
            </a:endParaRPr>
          </a:p>
        </p:txBody>
      </p:sp>
      <p:sp>
        <p:nvSpPr>
          <p:cNvPr id="890897" name="Rectangle 17"/>
          <p:cNvSpPr>
            <a:spLocks noChangeArrowheads="1"/>
          </p:cNvSpPr>
          <p:nvPr/>
        </p:nvSpPr>
        <p:spPr bwMode="gray">
          <a:xfrm>
            <a:off x="6453451" y="856852"/>
            <a:ext cx="2629002" cy="168453"/>
          </a:xfrm>
          <a:prstGeom prst="rect">
            <a:avLst/>
          </a:prstGeom>
          <a:solidFill>
            <a:schemeClr val="hlink"/>
          </a:solidFill>
          <a:ln w="9525">
            <a:noFill/>
            <a:miter lim="800000"/>
            <a:headEnd/>
            <a:tailEnd/>
          </a:ln>
          <a:effectLst/>
        </p:spPr>
        <p:txBody>
          <a:bodyPr lIns="73424" tIns="73424" rIns="73424" bIns="73424" anchor="ctr"/>
          <a:lstStyle/>
          <a:p>
            <a:pPr defTabSz="912944" fontAlgn="base">
              <a:spcBef>
                <a:spcPct val="0"/>
              </a:spcBef>
              <a:spcAft>
                <a:spcPct val="0"/>
              </a:spcAft>
              <a:buClr>
                <a:srgbClr val="002960"/>
              </a:buClr>
            </a:pPr>
            <a:r>
              <a:rPr lang="en-GB" sz="800" b="1" dirty="0">
                <a:solidFill>
                  <a:srgbClr val="FFFFFF"/>
                </a:solidFill>
              </a:rPr>
              <a:t>Small</a:t>
            </a:r>
          </a:p>
        </p:txBody>
      </p:sp>
      <p:sp>
        <p:nvSpPr>
          <p:cNvPr id="890898" name="Rectangle 18"/>
          <p:cNvSpPr>
            <a:spLocks noChangeArrowheads="1"/>
          </p:cNvSpPr>
          <p:nvPr>
            <p:custDataLst>
              <p:tags r:id="rId11"/>
            </p:custDataLst>
          </p:nvPr>
        </p:nvSpPr>
        <p:spPr bwMode="gray">
          <a:xfrm>
            <a:off x="3532873" y="856848"/>
            <a:ext cx="2875216" cy="5335440"/>
          </a:xfrm>
          <a:prstGeom prst="rect">
            <a:avLst/>
          </a:prstGeom>
          <a:solidFill>
            <a:schemeClr val="bg1"/>
          </a:solidFill>
          <a:ln w="9525">
            <a:solidFill>
              <a:schemeClr val="hlink"/>
            </a:solidFill>
            <a:miter lim="800000"/>
            <a:headEnd/>
            <a:tailEnd/>
          </a:ln>
          <a:effectLst/>
        </p:spPr>
        <p:txBody>
          <a:bodyPr wrap="none" lIns="93236" tIns="46619" rIns="93236" bIns="46619" anchor="ctr"/>
          <a:lstStyle/>
          <a:p>
            <a:pPr defTabSz="932962" fontAlgn="base">
              <a:spcBef>
                <a:spcPct val="0"/>
              </a:spcBef>
              <a:spcAft>
                <a:spcPct val="0"/>
              </a:spcAft>
            </a:pPr>
            <a:endParaRPr lang="en-GB" sz="1600" dirty="0">
              <a:solidFill>
                <a:srgbClr val="000000"/>
              </a:solidFill>
            </a:endParaRPr>
          </a:p>
        </p:txBody>
      </p:sp>
      <p:sp>
        <p:nvSpPr>
          <p:cNvPr id="890899" name="Rectangle 19"/>
          <p:cNvSpPr>
            <a:spLocks noChangeArrowheads="1"/>
          </p:cNvSpPr>
          <p:nvPr>
            <p:custDataLst>
              <p:tags r:id="rId12"/>
            </p:custDataLst>
          </p:nvPr>
        </p:nvSpPr>
        <p:spPr bwMode="gray">
          <a:xfrm>
            <a:off x="3532873" y="856852"/>
            <a:ext cx="2875216" cy="168453"/>
          </a:xfrm>
          <a:prstGeom prst="rect">
            <a:avLst/>
          </a:prstGeom>
          <a:solidFill>
            <a:schemeClr val="hlink"/>
          </a:solidFill>
          <a:ln w="9525">
            <a:noFill/>
            <a:miter lim="800000"/>
            <a:headEnd/>
            <a:tailEnd/>
          </a:ln>
          <a:effectLst/>
        </p:spPr>
        <p:txBody>
          <a:bodyPr lIns="73424" tIns="73424" rIns="73424" bIns="73424" anchor="ctr"/>
          <a:lstStyle/>
          <a:p>
            <a:pPr defTabSz="912944" fontAlgn="base">
              <a:spcBef>
                <a:spcPct val="0"/>
              </a:spcBef>
              <a:spcAft>
                <a:spcPct val="0"/>
              </a:spcAft>
              <a:buClr>
                <a:srgbClr val="002960"/>
              </a:buClr>
            </a:pPr>
            <a:r>
              <a:rPr lang="en-GB" sz="800" b="1" dirty="0">
                <a:solidFill>
                  <a:srgbClr val="FFFFFF"/>
                </a:solidFill>
              </a:rPr>
              <a:t>Medium</a:t>
            </a:r>
            <a:endParaRPr lang="en-US" sz="800" b="1" dirty="0">
              <a:solidFill>
                <a:srgbClr val="FFFFFF"/>
              </a:solidFill>
            </a:endParaRPr>
          </a:p>
        </p:txBody>
      </p:sp>
      <p:sp>
        <p:nvSpPr>
          <p:cNvPr id="890900" name="Rectangle 20"/>
          <p:cNvSpPr>
            <a:spLocks noChangeArrowheads="1"/>
          </p:cNvSpPr>
          <p:nvPr>
            <p:custDataLst>
              <p:tags r:id="rId13"/>
            </p:custDataLst>
          </p:nvPr>
        </p:nvSpPr>
        <p:spPr bwMode="gray">
          <a:xfrm>
            <a:off x="3571749" y="1222915"/>
            <a:ext cx="1363906" cy="1746085"/>
          </a:xfrm>
          <a:prstGeom prst="rect">
            <a:avLst/>
          </a:prstGeom>
          <a:noFill/>
          <a:ln w="9525">
            <a:noFill/>
            <a:miter lim="800000"/>
            <a:headEnd/>
            <a:tailEnd/>
          </a:ln>
          <a:effectLst/>
        </p:spPr>
        <p:txBody>
          <a:bodyPr lIns="0" tIns="0" rIns="0" bIns="0">
            <a:spAutoFit/>
          </a:bodyPr>
          <a:lstStyle/>
          <a:p>
            <a:pPr defTabSz="912944" fontAlgn="base">
              <a:spcBef>
                <a:spcPct val="0"/>
              </a:spcBef>
              <a:spcAft>
                <a:spcPct val="0"/>
              </a:spcAft>
              <a:buClr>
                <a:srgbClr val="002960"/>
              </a:buClr>
            </a:pPr>
            <a:r>
              <a:rPr lang="en-GB" sz="800" b="1" i="1" dirty="0">
                <a:solidFill>
                  <a:srgbClr val="000000"/>
                </a:solidFill>
              </a:rPr>
              <a:t>Included:</a:t>
            </a:r>
          </a:p>
          <a:p>
            <a:pPr defTabSz="912944" fontAlgn="base">
              <a:spcBef>
                <a:spcPct val="0"/>
              </a:spcBef>
              <a:spcAft>
                <a:spcPct val="0"/>
              </a:spcAft>
              <a:buClr>
                <a:srgbClr val="002960"/>
              </a:buClr>
            </a:pPr>
            <a:r>
              <a:rPr lang="en-GB" sz="800" dirty="0">
                <a:solidFill>
                  <a:srgbClr val="000000"/>
                </a:solidFill>
              </a:rPr>
              <a:t>Frimley Park (FT) 	</a:t>
            </a:r>
          </a:p>
          <a:p>
            <a:pPr defTabSz="912944" fontAlgn="base">
              <a:spcBef>
                <a:spcPct val="0"/>
              </a:spcBef>
              <a:spcAft>
                <a:spcPct val="0"/>
              </a:spcAft>
              <a:buClr>
                <a:srgbClr val="002960"/>
              </a:buClr>
            </a:pPr>
            <a:r>
              <a:rPr lang="en-GB" sz="800" dirty="0">
                <a:solidFill>
                  <a:srgbClr val="000000"/>
                </a:solidFill>
              </a:rPr>
              <a:t>Great Western (FT) </a:t>
            </a:r>
          </a:p>
          <a:p>
            <a:pPr defTabSz="912944" fontAlgn="base">
              <a:spcBef>
                <a:spcPct val="0"/>
              </a:spcBef>
              <a:spcAft>
                <a:spcPct val="0"/>
              </a:spcAft>
              <a:buClr>
                <a:srgbClr val="002960"/>
              </a:buClr>
            </a:pPr>
            <a:r>
              <a:rPr lang="en-GB" sz="800" dirty="0">
                <a:solidFill>
                  <a:srgbClr val="000000"/>
                </a:solidFill>
              </a:rPr>
              <a:t>Ipswich 	</a:t>
            </a:r>
          </a:p>
          <a:p>
            <a:pPr defTabSz="912944" fontAlgn="base">
              <a:spcBef>
                <a:spcPct val="0"/>
              </a:spcBef>
              <a:spcAft>
                <a:spcPct val="0"/>
              </a:spcAft>
              <a:buClr>
                <a:srgbClr val="002960"/>
              </a:buClr>
            </a:pPr>
            <a:r>
              <a:rPr lang="en-GB" sz="800" dirty="0">
                <a:solidFill>
                  <a:srgbClr val="000000"/>
                </a:solidFill>
              </a:rPr>
              <a:t>Luton and Dunstable (FT) </a:t>
            </a:r>
          </a:p>
          <a:p>
            <a:pPr defTabSz="912944" fontAlgn="base">
              <a:spcBef>
                <a:spcPct val="0"/>
              </a:spcBef>
              <a:spcAft>
                <a:spcPct val="0"/>
              </a:spcAft>
              <a:buClr>
                <a:srgbClr val="002960"/>
              </a:buClr>
            </a:pPr>
            <a:r>
              <a:rPr lang="en-GB" sz="800" dirty="0">
                <a:solidFill>
                  <a:srgbClr val="000000"/>
                </a:solidFill>
              </a:rPr>
              <a:t>Medway (FT) 	</a:t>
            </a:r>
          </a:p>
          <a:p>
            <a:pPr defTabSz="912944" fontAlgn="base">
              <a:spcBef>
                <a:spcPct val="0"/>
              </a:spcBef>
              <a:spcAft>
                <a:spcPct val="0"/>
              </a:spcAft>
              <a:buClr>
                <a:srgbClr val="002960"/>
              </a:buClr>
            </a:pPr>
            <a:r>
              <a:rPr lang="en-GB" sz="800" dirty="0">
                <a:solidFill>
                  <a:srgbClr val="000000"/>
                </a:solidFill>
              </a:rPr>
              <a:t>Royal Surrey County (FT) </a:t>
            </a:r>
          </a:p>
          <a:p>
            <a:pPr defTabSz="912944" fontAlgn="base">
              <a:spcBef>
                <a:spcPct val="0"/>
              </a:spcBef>
              <a:spcAft>
                <a:spcPct val="0"/>
              </a:spcAft>
              <a:buClr>
                <a:srgbClr val="002960"/>
              </a:buClr>
            </a:pPr>
            <a:r>
              <a:rPr lang="en-GB" sz="800" dirty="0">
                <a:solidFill>
                  <a:srgbClr val="000000"/>
                </a:solidFill>
              </a:rPr>
              <a:t>Royal United Bath 	</a:t>
            </a:r>
          </a:p>
          <a:p>
            <a:pPr defTabSz="912944" fontAlgn="base">
              <a:spcBef>
                <a:spcPct val="0"/>
              </a:spcBef>
              <a:spcAft>
                <a:spcPct val="0"/>
              </a:spcAft>
              <a:buClr>
                <a:srgbClr val="002960"/>
              </a:buClr>
            </a:pPr>
            <a:r>
              <a:rPr lang="en-GB" sz="800" dirty="0">
                <a:solidFill>
                  <a:srgbClr val="000000"/>
                </a:solidFill>
              </a:rPr>
              <a:t>Salford Royal (FT)	</a:t>
            </a:r>
          </a:p>
          <a:p>
            <a:pPr defTabSz="912944" fontAlgn="base">
              <a:spcBef>
                <a:spcPct val="0"/>
              </a:spcBef>
              <a:spcAft>
                <a:spcPct val="0"/>
              </a:spcAft>
              <a:buClr>
                <a:srgbClr val="002960"/>
              </a:buClr>
            </a:pPr>
            <a:r>
              <a:rPr lang="en-GB" sz="800" dirty="0">
                <a:solidFill>
                  <a:srgbClr val="000000"/>
                </a:solidFill>
              </a:rPr>
              <a:t>Salisbury (FT) 	</a:t>
            </a:r>
          </a:p>
          <a:p>
            <a:pPr defTabSz="912944" fontAlgn="base">
              <a:spcBef>
                <a:spcPct val="0"/>
              </a:spcBef>
              <a:spcAft>
                <a:spcPct val="0"/>
              </a:spcAft>
              <a:buClr>
                <a:srgbClr val="002960"/>
              </a:buClr>
            </a:pPr>
            <a:r>
              <a:rPr lang="en-GB" sz="800" dirty="0">
                <a:solidFill>
                  <a:srgbClr val="000000"/>
                </a:solidFill>
              </a:rPr>
              <a:t>South Devon Healthcare </a:t>
            </a:r>
          </a:p>
          <a:p>
            <a:pPr defTabSz="912944" fontAlgn="base">
              <a:spcBef>
                <a:spcPct val="0"/>
              </a:spcBef>
              <a:spcAft>
                <a:spcPct val="0"/>
              </a:spcAft>
              <a:buClr>
                <a:srgbClr val="002960"/>
              </a:buClr>
            </a:pPr>
            <a:r>
              <a:rPr lang="en-GB" sz="800" dirty="0">
                <a:solidFill>
                  <a:srgbClr val="000000"/>
                </a:solidFill>
              </a:rPr>
              <a:t>(FT) 	</a:t>
            </a:r>
          </a:p>
          <a:p>
            <a:pPr defTabSz="912944" fontAlgn="base">
              <a:spcBef>
                <a:spcPct val="0"/>
              </a:spcBef>
              <a:spcAft>
                <a:spcPct val="0"/>
              </a:spcAft>
              <a:buClr>
                <a:srgbClr val="002960"/>
              </a:buClr>
            </a:pPr>
            <a:endParaRPr lang="en-GB" sz="800" dirty="0">
              <a:solidFill>
                <a:srgbClr val="000000"/>
              </a:solidFill>
            </a:endParaRPr>
          </a:p>
          <a:p>
            <a:pPr defTabSz="912944" fontAlgn="base">
              <a:spcBef>
                <a:spcPct val="0"/>
              </a:spcBef>
              <a:spcAft>
                <a:spcPct val="0"/>
              </a:spcAft>
              <a:buClr>
                <a:srgbClr val="002960"/>
              </a:buClr>
            </a:pPr>
            <a:endParaRPr lang="en-US" sz="800" dirty="0">
              <a:solidFill>
                <a:srgbClr val="000000"/>
              </a:solidFill>
            </a:endParaRPr>
          </a:p>
        </p:txBody>
      </p:sp>
      <p:sp>
        <p:nvSpPr>
          <p:cNvPr id="890901" name="Rectangle 21"/>
          <p:cNvSpPr>
            <a:spLocks noChangeArrowheads="1"/>
          </p:cNvSpPr>
          <p:nvPr>
            <p:custDataLst>
              <p:tags r:id="rId14"/>
            </p:custDataLst>
          </p:nvPr>
        </p:nvSpPr>
        <p:spPr bwMode="gray">
          <a:xfrm>
            <a:off x="4867621" y="1222908"/>
            <a:ext cx="1495112" cy="1995526"/>
          </a:xfrm>
          <a:prstGeom prst="rect">
            <a:avLst/>
          </a:prstGeom>
          <a:noFill/>
          <a:ln w="9525">
            <a:noFill/>
            <a:miter lim="800000"/>
            <a:headEnd/>
            <a:tailEnd/>
          </a:ln>
          <a:effectLst/>
        </p:spPr>
        <p:txBody>
          <a:bodyPr lIns="0" tIns="0" rIns="0" bIns="0">
            <a:spAutoFit/>
          </a:bodyPr>
          <a:lstStyle/>
          <a:p>
            <a:pPr defTabSz="912944" fontAlgn="base">
              <a:spcBef>
                <a:spcPct val="0"/>
              </a:spcBef>
              <a:spcAft>
                <a:spcPct val="0"/>
              </a:spcAft>
              <a:buClr>
                <a:srgbClr val="002960"/>
              </a:buClr>
            </a:pPr>
            <a:r>
              <a:rPr lang="en-GB" sz="800" dirty="0">
                <a:solidFill>
                  <a:srgbClr val="000000"/>
                </a:solidFill>
              </a:rPr>
              <a:t>South Manchester (FT) </a:t>
            </a:r>
          </a:p>
          <a:p>
            <a:pPr defTabSz="912944" fontAlgn="base">
              <a:spcBef>
                <a:spcPct val="0"/>
              </a:spcBef>
              <a:spcAft>
                <a:spcPct val="0"/>
              </a:spcAft>
              <a:buClr>
                <a:srgbClr val="002960"/>
              </a:buClr>
            </a:pPr>
            <a:r>
              <a:rPr lang="en-GB" sz="800" dirty="0" err="1">
                <a:solidFill>
                  <a:srgbClr val="000000"/>
                </a:solidFill>
              </a:rPr>
              <a:t>Southend</a:t>
            </a:r>
            <a:r>
              <a:rPr lang="en-GB" sz="800" dirty="0">
                <a:solidFill>
                  <a:srgbClr val="000000"/>
                </a:solidFill>
              </a:rPr>
              <a:t> (FT) </a:t>
            </a:r>
          </a:p>
          <a:p>
            <a:pPr defTabSz="912944" fontAlgn="base">
              <a:spcBef>
                <a:spcPct val="0"/>
              </a:spcBef>
              <a:spcAft>
                <a:spcPct val="0"/>
              </a:spcAft>
              <a:buClr>
                <a:srgbClr val="002960"/>
              </a:buClr>
            </a:pPr>
            <a:r>
              <a:rPr lang="en-GB" sz="800" dirty="0">
                <a:solidFill>
                  <a:srgbClr val="000000"/>
                </a:solidFill>
              </a:rPr>
              <a:t>St Helens and </a:t>
            </a:r>
            <a:r>
              <a:rPr lang="en-GB" sz="800" dirty="0" err="1">
                <a:solidFill>
                  <a:srgbClr val="000000"/>
                </a:solidFill>
              </a:rPr>
              <a:t>Knowsley</a:t>
            </a:r>
            <a:r>
              <a:rPr lang="en-GB" sz="800" dirty="0">
                <a:solidFill>
                  <a:srgbClr val="000000"/>
                </a:solidFill>
              </a:rPr>
              <a:t> </a:t>
            </a:r>
          </a:p>
          <a:p>
            <a:pPr defTabSz="912944" fontAlgn="base">
              <a:spcBef>
                <a:spcPct val="0"/>
              </a:spcBef>
              <a:spcAft>
                <a:spcPct val="0"/>
              </a:spcAft>
              <a:buClr>
                <a:srgbClr val="002960"/>
              </a:buClr>
            </a:pPr>
            <a:r>
              <a:rPr lang="en-GB" sz="800" dirty="0">
                <a:solidFill>
                  <a:srgbClr val="000000"/>
                </a:solidFill>
              </a:rPr>
              <a:t>Taunton and Somerset (FT) </a:t>
            </a:r>
          </a:p>
          <a:p>
            <a:pPr defTabSz="912944" fontAlgn="base">
              <a:spcBef>
                <a:spcPct val="0"/>
              </a:spcBef>
              <a:spcAft>
                <a:spcPct val="0"/>
              </a:spcAft>
              <a:buClr>
                <a:srgbClr val="002960"/>
              </a:buClr>
            </a:pPr>
            <a:r>
              <a:rPr lang="en-GB" sz="800" b="1" dirty="0" err="1">
                <a:solidFill>
                  <a:srgbClr val="000000"/>
                </a:solidFill>
              </a:rPr>
              <a:t>Whipps</a:t>
            </a:r>
            <a:r>
              <a:rPr lang="en-GB" sz="800" b="1" dirty="0">
                <a:solidFill>
                  <a:srgbClr val="000000"/>
                </a:solidFill>
              </a:rPr>
              <a:t> Cross</a:t>
            </a:r>
            <a:r>
              <a:rPr lang="en-GB" sz="800" dirty="0">
                <a:solidFill>
                  <a:srgbClr val="000000"/>
                </a:solidFill>
              </a:rPr>
              <a:t> </a:t>
            </a:r>
          </a:p>
          <a:p>
            <a:pPr defTabSz="912944" fontAlgn="base">
              <a:spcBef>
                <a:spcPct val="0"/>
              </a:spcBef>
              <a:spcAft>
                <a:spcPct val="0"/>
              </a:spcAft>
              <a:buClr>
                <a:srgbClr val="002960"/>
              </a:buClr>
            </a:pPr>
            <a:r>
              <a:rPr lang="en-GB" sz="800" dirty="0">
                <a:solidFill>
                  <a:srgbClr val="000000"/>
                </a:solidFill>
              </a:rPr>
              <a:t>Wirral (FT) </a:t>
            </a:r>
          </a:p>
          <a:p>
            <a:pPr defTabSz="912944" fontAlgn="base">
              <a:spcBef>
                <a:spcPct val="0"/>
              </a:spcBef>
              <a:spcAft>
                <a:spcPct val="0"/>
              </a:spcAft>
              <a:buClr>
                <a:srgbClr val="002960"/>
              </a:buClr>
            </a:pPr>
            <a:r>
              <a:rPr lang="en-GB" sz="800" dirty="0">
                <a:solidFill>
                  <a:srgbClr val="000000"/>
                </a:solidFill>
              </a:rPr>
              <a:t>York (FT) </a:t>
            </a:r>
          </a:p>
          <a:p>
            <a:pPr defTabSz="912944" fontAlgn="base">
              <a:spcBef>
                <a:spcPct val="0"/>
              </a:spcBef>
              <a:spcAft>
                <a:spcPct val="0"/>
              </a:spcAft>
              <a:buClr>
                <a:srgbClr val="002960"/>
              </a:buClr>
            </a:pPr>
            <a:endParaRPr lang="en-GB" sz="800" b="1" dirty="0">
              <a:solidFill>
                <a:srgbClr val="000000"/>
              </a:solidFill>
            </a:endParaRPr>
          </a:p>
          <a:p>
            <a:pPr defTabSz="912944" fontAlgn="base">
              <a:spcBef>
                <a:spcPct val="0"/>
              </a:spcBef>
              <a:spcAft>
                <a:spcPct val="0"/>
              </a:spcAft>
              <a:buClr>
                <a:srgbClr val="002960"/>
              </a:buClr>
            </a:pPr>
            <a:r>
              <a:rPr lang="en-GB" sz="800" b="1" i="1" dirty="0">
                <a:solidFill>
                  <a:srgbClr val="000000"/>
                </a:solidFill>
              </a:rPr>
              <a:t>Excluded:</a:t>
            </a:r>
          </a:p>
          <a:p>
            <a:pPr defTabSz="912944" fontAlgn="base">
              <a:spcBef>
                <a:spcPct val="0"/>
              </a:spcBef>
              <a:spcAft>
                <a:spcPct val="0"/>
              </a:spcAft>
              <a:buClr>
                <a:srgbClr val="002960"/>
              </a:buClr>
            </a:pPr>
            <a:r>
              <a:rPr lang="en-GB" sz="800" dirty="0">
                <a:solidFill>
                  <a:srgbClr val="808080"/>
                </a:solidFill>
              </a:rPr>
              <a:t>Basildon and Thurrock (FT) </a:t>
            </a:r>
          </a:p>
          <a:p>
            <a:pPr defTabSz="912944" fontAlgn="base">
              <a:spcBef>
                <a:spcPct val="0"/>
              </a:spcBef>
              <a:spcAft>
                <a:spcPct val="0"/>
              </a:spcAft>
              <a:buClr>
                <a:srgbClr val="002960"/>
              </a:buClr>
            </a:pPr>
            <a:r>
              <a:rPr lang="en-GB" sz="800" dirty="0">
                <a:solidFill>
                  <a:srgbClr val="808080"/>
                </a:solidFill>
              </a:rPr>
              <a:t>Dudley Group (FT) </a:t>
            </a:r>
          </a:p>
          <a:p>
            <a:pPr defTabSz="912944" fontAlgn="base">
              <a:spcBef>
                <a:spcPct val="0"/>
              </a:spcBef>
              <a:spcAft>
                <a:spcPct val="0"/>
              </a:spcAft>
              <a:buClr>
                <a:srgbClr val="002960"/>
              </a:buClr>
            </a:pPr>
            <a:r>
              <a:rPr lang="en-GB" sz="800" dirty="0">
                <a:solidFill>
                  <a:srgbClr val="808080"/>
                </a:solidFill>
              </a:rPr>
              <a:t>Northampton General </a:t>
            </a:r>
          </a:p>
          <a:p>
            <a:pPr defTabSz="912944" fontAlgn="base">
              <a:spcBef>
                <a:spcPct val="0"/>
              </a:spcBef>
              <a:spcAft>
                <a:spcPct val="0"/>
              </a:spcAft>
              <a:buClr>
                <a:srgbClr val="002960"/>
              </a:buClr>
            </a:pPr>
            <a:r>
              <a:rPr lang="en-GB" sz="800" dirty="0">
                <a:solidFill>
                  <a:srgbClr val="808080"/>
                </a:solidFill>
              </a:rPr>
              <a:t>Royal Wolverhampton </a:t>
            </a:r>
          </a:p>
          <a:p>
            <a:pPr defTabSz="912944" fontAlgn="base">
              <a:spcBef>
                <a:spcPct val="0"/>
              </a:spcBef>
              <a:spcAft>
                <a:spcPct val="0"/>
              </a:spcAft>
              <a:buClr>
                <a:srgbClr val="002960"/>
              </a:buClr>
            </a:pPr>
            <a:endParaRPr lang="en-GB" sz="800" dirty="0">
              <a:solidFill>
                <a:srgbClr val="808080"/>
              </a:solidFill>
            </a:endParaRPr>
          </a:p>
          <a:p>
            <a:pPr defTabSz="912944" fontAlgn="base">
              <a:spcBef>
                <a:spcPct val="0"/>
              </a:spcBef>
              <a:spcAft>
                <a:spcPct val="0"/>
              </a:spcAft>
              <a:buClr>
                <a:srgbClr val="002960"/>
              </a:buClr>
            </a:pPr>
            <a:endParaRPr lang="en-GB" sz="800" dirty="0">
              <a:solidFill>
                <a:srgbClr val="808080"/>
              </a:solidFill>
            </a:endParaRPr>
          </a:p>
          <a:p>
            <a:pPr defTabSz="912944" fontAlgn="base">
              <a:spcBef>
                <a:spcPct val="0"/>
              </a:spcBef>
              <a:spcAft>
                <a:spcPct val="0"/>
              </a:spcAft>
              <a:buClr>
                <a:srgbClr val="002960"/>
              </a:buClr>
            </a:pPr>
            <a:endParaRPr lang="en-US" sz="800" b="1" dirty="0">
              <a:solidFill>
                <a:srgbClr val="000000"/>
              </a:solidFill>
            </a:endParaRPr>
          </a:p>
        </p:txBody>
      </p:sp>
      <p:sp>
        <p:nvSpPr>
          <p:cNvPr id="890902" name="Rectangle 22"/>
          <p:cNvSpPr>
            <a:spLocks noChangeArrowheads="1"/>
          </p:cNvSpPr>
          <p:nvPr>
            <p:custDataLst>
              <p:tags r:id="rId15"/>
            </p:custDataLst>
          </p:nvPr>
        </p:nvSpPr>
        <p:spPr bwMode="gray">
          <a:xfrm>
            <a:off x="3571749" y="1041501"/>
            <a:ext cx="2816902" cy="124720"/>
          </a:xfrm>
          <a:prstGeom prst="rect">
            <a:avLst/>
          </a:prstGeom>
          <a:noFill/>
          <a:ln w="9525">
            <a:noFill/>
            <a:miter lim="800000"/>
            <a:headEnd/>
            <a:tailEnd/>
          </a:ln>
          <a:effectLst/>
        </p:spPr>
        <p:txBody>
          <a:bodyPr lIns="0" tIns="0" rIns="0" bIns="0" anchor="b"/>
          <a:lstStyle/>
          <a:p>
            <a:pPr defTabSz="912944" fontAlgn="base">
              <a:spcBef>
                <a:spcPct val="0"/>
              </a:spcBef>
              <a:spcAft>
                <a:spcPct val="0"/>
              </a:spcAft>
              <a:buClr>
                <a:srgbClr val="002960"/>
              </a:buClr>
            </a:pPr>
            <a:r>
              <a:rPr lang="en-GB" sz="800" b="1" dirty="0">
                <a:solidFill>
                  <a:srgbClr val="000000"/>
                </a:solidFill>
              </a:rPr>
              <a:t>Single site</a:t>
            </a:r>
            <a:endParaRPr lang="en-US" sz="800" b="1" dirty="0">
              <a:solidFill>
                <a:srgbClr val="000000"/>
              </a:solidFill>
            </a:endParaRPr>
          </a:p>
        </p:txBody>
      </p:sp>
      <p:sp>
        <p:nvSpPr>
          <p:cNvPr id="890903" name="Line 23"/>
          <p:cNvSpPr>
            <a:spLocks noChangeShapeType="1"/>
          </p:cNvSpPr>
          <p:nvPr/>
        </p:nvSpPr>
        <p:spPr bwMode="gray">
          <a:xfrm>
            <a:off x="3571749" y="1188893"/>
            <a:ext cx="2816902" cy="0"/>
          </a:xfrm>
          <a:prstGeom prst="line">
            <a:avLst/>
          </a:prstGeom>
          <a:noFill/>
          <a:ln w="15875">
            <a:solidFill>
              <a:schemeClr val="tx1"/>
            </a:solidFill>
            <a:round/>
            <a:headEnd/>
            <a:tailEnd/>
          </a:ln>
          <a:effectLst/>
        </p:spPr>
        <p:txBody>
          <a:bodyPr wrap="none" lIns="93236" tIns="46619" rIns="93236" bIns="46619" anchor="ctr"/>
          <a:lstStyle/>
          <a:p>
            <a:pPr defTabSz="932962" fontAlgn="base">
              <a:spcBef>
                <a:spcPct val="0"/>
              </a:spcBef>
              <a:spcAft>
                <a:spcPct val="0"/>
              </a:spcAft>
            </a:pPr>
            <a:endParaRPr lang="en-GB" sz="1600" dirty="0">
              <a:solidFill>
                <a:srgbClr val="000000"/>
              </a:solidFill>
            </a:endParaRPr>
          </a:p>
        </p:txBody>
      </p:sp>
      <p:sp>
        <p:nvSpPr>
          <p:cNvPr id="890904" name="Rectangle 24"/>
          <p:cNvSpPr>
            <a:spLocks noChangeArrowheads="1"/>
          </p:cNvSpPr>
          <p:nvPr>
            <p:custDataLst>
              <p:tags r:id="rId16"/>
            </p:custDataLst>
          </p:nvPr>
        </p:nvSpPr>
        <p:spPr bwMode="gray">
          <a:xfrm>
            <a:off x="6532817" y="1222914"/>
            <a:ext cx="1177624" cy="2993289"/>
          </a:xfrm>
          <a:prstGeom prst="rect">
            <a:avLst/>
          </a:prstGeom>
          <a:noFill/>
          <a:ln w="9525">
            <a:noFill/>
            <a:miter lim="800000"/>
            <a:headEnd/>
            <a:tailEnd/>
          </a:ln>
          <a:effectLst/>
        </p:spPr>
        <p:txBody>
          <a:bodyPr lIns="0" tIns="0" rIns="0" bIns="0">
            <a:spAutoFit/>
          </a:bodyPr>
          <a:lstStyle/>
          <a:p>
            <a:pPr defTabSz="912944" fontAlgn="base">
              <a:spcBef>
                <a:spcPct val="0"/>
              </a:spcBef>
              <a:spcAft>
                <a:spcPct val="0"/>
              </a:spcAft>
              <a:buClr>
                <a:srgbClr val="002960"/>
              </a:buClr>
            </a:pPr>
            <a:r>
              <a:rPr lang="en-GB" sz="800" b="1" i="1" dirty="0">
                <a:solidFill>
                  <a:srgbClr val="000000"/>
                </a:solidFill>
              </a:rPr>
              <a:t>Included:</a:t>
            </a:r>
          </a:p>
          <a:p>
            <a:pPr defTabSz="912944" fontAlgn="base">
              <a:spcBef>
                <a:spcPct val="0"/>
              </a:spcBef>
              <a:spcAft>
                <a:spcPct val="0"/>
              </a:spcAft>
              <a:buClr>
                <a:srgbClr val="002960"/>
              </a:buClr>
            </a:pPr>
            <a:endParaRPr lang="en-GB" sz="800" i="1" dirty="0">
              <a:solidFill>
                <a:srgbClr val="000000"/>
              </a:solidFill>
            </a:endParaRPr>
          </a:p>
          <a:p>
            <a:pPr defTabSz="912944" fontAlgn="base">
              <a:spcBef>
                <a:spcPct val="0"/>
              </a:spcBef>
              <a:spcAft>
                <a:spcPct val="0"/>
              </a:spcAft>
              <a:buClr>
                <a:srgbClr val="002960"/>
              </a:buClr>
            </a:pPr>
            <a:r>
              <a:rPr lang="en-GB" sz="800" dirty="0">
                <a:solidFill>
                  <a:srgbClr val="000000"/>
                </a:solidFill>
              </a:rPr>
              <a:t>Airedale </a:t>
            </a:r>
          </a:p>
          <a:p>
            <a:pPr defTabSz="912944" fontAlgn="base">
              <a:spcBef>
                <a:spcPct val="0"/>
              </a:spcBef>
              <a:spcAft>
                <a:spcPct val="0"/>
              </a:spcAft>
              <a:buClr>
                <a:srgbClr val="002960"/>
              </a:buClr>
            </a:pPr>
            <a:r>
              <a:rPr lang="en-GB" sz="800" dirty="0">
                <a:solidFill>
                  <a:srgbClr val="000000"/>
                </a:solidFill>
              </a:rPr>
              <a:t>Basingstoke and North Hampshire (FT) </a:t>
            </a:r>
          </a:p>
          <a:p>
            <a:pPr defTabSz="912944" fontAlgn="base">
              <a:spcBef>
                <a:spcPct val="0"/>
              </a:spcBef>
              <a:spcAft>
                <a:spcPct val="0"/>
              </a:spcAft>
              <a:buClr>
                <a:srgbClr val="002960"/>
              </a:buClr>
            </a:pPr>
            <a:r>
              <a:rPr lang="en-GB" sz="800" dirty="0">
                <a:solidFill>
                  <a:srgbClr val="000000"/>
                </a:solidFill>
              </a:rPr>
              <a:t>Bedford </a:t>
            </a:r>
          </a:p>
          <a:p>
            <a:pPr defTabSz="912944" fontAlgn="base">
              <a:spcBef>
                <a:spcPct val="0"/>
              </a:spcBef>
              <a:spcAft>
                <a:spcPct val="0"/>
              </a:spcAft>
              <a:buClr>
                <a:srgbClr val="002960"/>
              </a:buClr>
            </a:pPr>
            <a:r>
              <a:rPr lang="en-GB" sz="800" dirty="0">
                <a:solidFill>
                  <a:srgbClr val="000000"/>
                </a:solidFill>
              </a:rPr>
              <a:t>Burton (FT) </a:t>
            </a:r>
          </a:p>
          <a:p>
            <a:pPr defTabSz="912944" fontAlgn="base">
              <a:spcBef>
                <a:spcPct val="0"/>
              </a:spcBef>
              <a:spcAft>
                <a:spcPct val="0"/>
              </a:spcAft>
              <a:buClr>
                <a:srgbClr val="002960"/>
              </a:buClr>
            </a:pPr>
            <a:r>
              <a:rPr lang="en-GB" sz="800" dirty="0">
                <a:solidFill>
                  <a:srgbClr val="000000"/>
                </a:solidFill>
              </a:rPr>
              <a:t>Chesterfield Royal (FT) </a:t>
            </a:r>
          </a:p>
          <a:p>
            <a:pPr defTabSz="912944" fontAlgn="base">
              <a:spcBef>
                <a:spcPct val="0"/>
              </a:spcBef>
              <a:spcAft>
                <a:spcPct val="0"/>
              </a:spcAft>
              <a:buClr>
                <a:srgbClr val="002960"/>
              </a:buClr>
            </a:pPr>
            <a:r>
              <a:rPr lang="en-GB" sz="800" dirty="0">
                <a:solidFill>
                  <a:srgbClr val="000000"/>
                </a:solidFill>
              </a:rPr>
              <a:t>Countess of Chester (FT) </a:t>
            </a:r>
          </a:p>
          <a:p>
            <a:pPr defTabSz="912944" fontAlgn="base">
              <a:spcBef>
                <a:spcPct val="0"/>
              </a:spcBef>
              <a:spcAft>
                <a:spcPct val="0"/>
              </a:spcAft>
              <a:buClr>
                <a:srgbClr val="002960"/>
              </a:buClr>
            </a:pPr>
            <a:r>
              <a:rPr lang="en-GB" sz="800" b="1" dirty="0">
                <a:solidFill>
                  <a:srgbClr val="000000"/>
                </a:solidFill>
              </a:rPr>
              <a:t>Croydon</a:t>
            </a:r>
            <a:r>
              <a:rPr lang="en-GB" sz="800" dirty="0">
                <a:solidFill>
                  <a:srgbClr val="000000"/>
                </a:solidFill>
              </a:rPr>
              <a:t> </a:t>
            </a:r>
          </a:p>
          <a:p>
            <a:pPr defTabSz="912944" fontAlgn="base">
              <a:spcBef>
                <a:spcPct val="0"/>
              </a:spcBef>
              <a:spcAft>
                <a:spcPct val="0"/>
              </a:spcAft>
              <a:buClr>
                <a:srgbClr val="002960"/>
              </a:buClr>
            </a:pPr>
            <a:r>
              <a:rPr lang="en-GB" sz="800" dirty="0">
                <a:solidFill>
                  <a:srgbClr val="000000"/>
                </a:solidFill>
              </a:rPr>
              <a:t>Dartford and Gravesham </a:t>
            </a:r>
          </a:p>
          <a:p>
            <a:pPr defTabSz="912944" fontAlgn="base">
              <a:spcBef>
                <a:spcPct val="0"/>
              </a:spcBef>
              <a:spcAft>
                <a:spcPct val="0"/>
              </a:spcAft>
              <a:buClr>
                <a:srgbClr val="002960"/>
              </a:buClr>
            </a:pPr>
            <a:r>
              <a:rPr lang="en-GB" sz="800" dirty="0">
                <a:solidFill>
                  <a:srgbClr val="000000"/>
                </a:solidFill>
              </a:rPr>
              <a:t>Dorset County (FT) </a:t>
            </a:r>
          </a:p>
          <a:p>
            <a:pPr defTabSz="912944" fontAlgn="base">
              <a:spcBef>
                <a:spcPct val="0"/>
              </a:spcBef>
              <a:spcAft>
                <a:spcPct val="0"/>
              </a:spcAft>
              <a:buClr>
                <a:srgbClr val="002960"/>
              </a:buClr>
            </a:pPr>
            <a:r>
              <a:rPr lang="en-GB" sz="800" b="1" dirty="0">
                <a:solidFill>
                  <a:srgbClr val="000000"/>
                </a:solidFill>
              </a:rPr>
              <a:t>Ealing</a:t>
            </a:r>
            <a:r>
              <a:rPr lang="en-GB" sz="800" dirty="0">
                <a:solidFill>
                  <a:srgbClr val="000000"/>
                </a:solidFill>
              </a:rPr>
              <a:t> </a:t>
            </a:r>
          </a:p>
          <a:p>
            <a:pPr defTabSz="912944" fontAlgn="base">
              <a:spcBef>
                <a:spcPct val="0"/>
              </a:spcBef>
              <a:spcAft>
                <a:spcPct val="0"/>
              </a:spcAft>
              <a:buClr>
                <a:srgbClr val="002960"/>
              </a:buClr>
            </a:pPr>
            <a:r>
              <a:rPr lang="en-GB" sz="800" dirty="0">
                <a:solidFill>
                  <a:srgbClr val="000000"/>
                </a:solidFill>
              </a:rPr>
              <a:t>East Cheshire </a:t>
            </a:r>
          </a:p>
          <a:p>
            <a:pPr defTabSz="912944" fontAlgn="base">
              <a:spcBef>
                <a:spcPct val="0"/>
              </a:spcBef>
              <a:spcAft>
                <a:spcPct val="0"/>
              </a:spcAft>
              <a:buClr>
                <a:srgbClr val="002960"/>
              </a:buClr>
            </a:pPr>
            <a:r>
              <a:rPr lang="en-GB" sz="800" dirty="0">
                <a:solidFill>
                  <a:srgbClr val="000000"/>
                </a:solidFill>
              </a:rPr>
              <a:t>Gateshead (FT) </a:t>
            </a:r>
          </a:p>
          <a:p>
            <a:pPr defTabSz="912944" fontAlgn="base">
              <a:spcBef>
                <a:spcPct val="0"/>
              </a:spcBef>
              <a:spcAft>
                <a:spcPct val="0"/>
              </a:spcAft>
              <a:buClr>
                <a:srgbClr val="002960"/>
              </a:buClr>
            </a:pPr>
            <a:r>
              <a:rPr lang="en-GB" sz="800" dirty="0">
                <a:solidFill>
                  <a:srgbClr val="000000"/>
                </a:solidFill>
              </a:rPr>
              <a:t>Harrogate and District (FT) </a:t>
            </a:r>
          </a:p>
          <a:p>
            <a:pPr defTabSz="912944" fontAlgn="base">
              <a:spcBef>
                <a:spcPct val="0"/>
              </a:spcBef>
              <a:spcAft>
                <a:spcPct val="0"/>
              </a:spcAft>
              <a:buClr>
                <a:srgbClr val="002960"/>
              </a:buClr>
            </a:pPr>
            <a:r>
              <a:rPr lang="en-GB" sz="800" dirty="0">
                <a:solidFill>
                  <a:srgbClr val="000000"/>
                </a:solidFill>
              </a:rPr>
              <a:t>Hereford </a:t>
            </a:r>
          </a:p>
          <a:p>
            <a:pPr defTabSz="912944" fontAlgn="base">
              <a:spcBef>
                <a:spcPct val="0"/>
              </a:spcBef>
              <a:spcAft>
                <a:spcPct val="0"/>
              </a:spcAft>
              <a:buClr>
                <a:srgbClr val="002960"/>
              </a:buClr>
            </a:pPr>
            <a:r>
              <a:rPr lang="en-GB" sz="800" dirty="0" err="1">
                <a:solidFill>
                  <a:srgbClr val="000000"/>
                </a:solidFill>
              </a:rPr>
              <a:t>Hinchingbrooke</a:t>
            </a:r>
            <a:r>
              <a:rPr lang="en-GB" sz="800" dirty="0">
                <a:solidFill>
                  <a:srgbClr val="000000"/>
                </a:solidFill>
              </a:rPr>
              <a:t> </a:t>
            </a:r>
          </a:p>
          <a:p>
            <a:pPr defTabSz="912944" fontAlgn="base">
              <a:spcBef>
                <a:spcPct val="0"/>
              </a:spcBef>
              <a:spcAft>
                <a:spcPct val="0"/>
              </a:spcAft>
              <a:buClr>
                <a:srgbClr val="002960"/>
              </a:buClr>
            </a:pPr>
            <a:r>
              <a:rPr lang="en-GB" sz="800" dirty="0" err="1">
                <a:solidFill>
                  <a:srgbClr val="000000"/>
                </a:solidFill>
              </a:rPr>
              <a:t>Homerton</a:t>
            </a:r>
            <a:r>
              <a:rPr lang="en-GB" sz="800" dirty="0">
                <a:solidFill>
                  <a:srgbClr val="000000"/>
                </a:solidFill>
              </a:rPr>
              <a:t> (FT) </a:t>
            </a:r>
          </a:p>
          <a:p>
            <a:pPr defTabSz="912944" fontAlgn="base">
              <a:spcBef>
                <a:spcPct val="0"/>
              </a:spcBef>
              <a:spcAft>
                <a:spcPct val="0"/>
              </a:spcAft>
              <a:buClr>
                <a:srgbClr val="002960"/>
              </a:buClr>
            </a:pPr>
            <a:r>
              <a:rPr lang="en-GB" sz="800" dirty="0">
                <a:solidFill>
                  <a:srgbClr val="000000"/>
                </a:solidFill>
              </a:rPr>
              <a:t>James Paget (FT) </a:t>
            </a:r>
          </a:p>
          <a:p>
            <a:pPr defTabSz="912944" fontAlgn="base">
              <a:spcBef>
                <a:spcPct val="0"/>
              </a:spcBef>
              <a:spcAft>
                <a:spcPct val="0"/>
              </a:spcAft>
              <a:buClr>
                <a:srgbClr val="002960"/>
              </a:buClr>
            </a:pPr>
            <a:r>
              <a:rPr lang="en-GB" sz="800" b="1" dirty="0">
                <a:solidFill>
                  <a:srgbClr val="000000"/>
                </a:solidFill>
              </a:rPr>
              <a:t>Kingston </a:t>
            </a:r>
          </a:p>
          <a:p>
            <a:pPr defTabSz="912944" fontAlgn="base">
              <a:spcBef>
                <a:spcPct val="0"/>
              </a:spcBef>
              <a:spcAft>
                <a:spcPct val="0"/>
              </a:spcAft>
              <a:buClr>
                <a:srgbClr val="002960"/>
              </a:buClr>
            </a:pPr>
            <a:r>
              <a:rPr lang="en-GB" sz="800" b="1" dirty="0">
                <a:solidFill>
                  <a:srgbClr val="000000"/>
                </a:solidFill>
              </a:rPr>
              <a:t>Lewisham </a:t>
            </a:r>
          </a:p>
          <a:p>
            <a:pPr defTabSz="912944" fontAlgn="base">
              <a:spcBef>
                <a:spcPct val="0"/>
              </a:spcBef>
              <a:spcAft>
                <a:spcPct val="0"/>
              </a:spcAft>
              <a:buClr>
                <a:srgbClr val="002960"/>
              </a:buClr>
            </a:pPr>
            <a:r>
              <a:rPr lang="en-GB" sz="800" dirty="0">
                <a:solidFill>
                  <a:srgbClr val="000000"/>
                </a:solidFill>
              </a:rPr>
              <a:t>Milton Keynes (FT) </a:t>
            </a:r>
          </a:p>
        </p:txBody>
      </p:sp>
      <p:sp>
        <p:nvSpPr>
          <p:cNvPr id="890905" name="Rectangle 25"/>
          <p:cNvSpPr>
            <a:spLocks noChangeArrowheads="1"/>
          </p:cNvSpPr>
          <p:nvPr>
            <p:custDataLst>
              <p:tags r:id="rId17"/>
            </p:custDataLst>
          </p:nvPr>
        </p:nvSpPr>
        <p:spPr bwMode="gray">
          <a:xfrm>
            <a:off x="7768755" y="1222915"/>
            <a:ext cx="1276434" cy="3118008"/>
          </a:xfrm>
          <a:prstGeom prst="rect">
            <a:avLst/>
          </a:prstGeom>
          <a:noFill/>
          <a:ln w="9525">
            <a:noFill/>
            <a:miter lim="800000"/>
            <a:headEnd/>
            <a:tailEnd/>
          </a:ln>
          <a:effectLst/>
        </p:spPr>
        <p:txBody>
          <a:bodyPr lIns="0" tIns="0" rIns="0" bIns="0">
            <a:spAutoFit/>
          </a:bodyPr>
          <a:lstStyle/>
          <a:p>
            <a:pPr defTabSz="912944" fontAlgn="base">
              <a:spcBef>
                <a:spcPct val="0"/>
              </a:spcBef>
              <a:spcAft>
                <a:spcPct val="0"/>
              </a:spcAft>
              <a:buClr>
                <a:srgbClr val="002960"/>
              </a:buClr>
            </a:pPr>
            <a:r>
              <a:rPr lang="en-GB" sz="800" b="1" dirty="0">
                <a:solidFill>
                  <a:srgbClr val="000000"/>
                </a:solidFill>
              </a:rPr>
              <a:t>Newham </a:t>
            </a:r>
          </a:p>
          <a:p>
            <a:pPr defTabSz="912944" fontAlgn="base">
              <a:spcBef>
                <a:spcPct val="0"/>
              </a:spcBef>
              <a:spcAft>
                <a:spcPct val="0"/>
              </a:spcAft>
              <a:buClr>
                <a:srgbClr val="002960"/>
              </a:buClr>
            </a:pPr>
            <a:r>
              <a:rPr lang="en-GB" sz="800" dirty="0">
                <a:solidFill>
                  <a:srgbClr val="000000"/>
                </a:solidFill>
              </a:rPr>
              <a:t>Northern Devon </a:t>
            </a:r>
          </a:p>
          <a:p>
            <a:pPr defTabSz="912944" fontAlgn="base">
              <a:spcBef>
                <a:spcPct val="0"/>
              </a:spcBef>
              <a:spcAft>
                <a:spcPct val="0"/>
              </a:spcAft>
              <a:buClr>
                <a:srgbClr val="002960"/>
              </a:buClr>
            </a:pPr>
            <a:r>
              <a:rPr lang="en-GB" sz="800" dirty="0">
                <a:solidFill>
                  <a:srgbClr val="000000"/>
                </a:solidFill>
              </a:rPr>
              <a:t>Poole (FT) </a:t>
            </a:r>
          </a:p>
          <a:p>
            <a:pPr defTabSz="912944" fontAlgn="base">
              <a:spcBef>
                <a:spcPct val="0"/>
              </a:spcBef>
              <a:spcAft>
                <a:spcPct val="0"/>
              </a:spcAft>
              <a:buClr>
                <a:srgbClr val="002960"/>
              </a:buClr>
            </a:pPr>
            <a:r>
              <a:rPr lang="en-GB" sz="800" dirty="0">
                <a:solidFill>
                  <a:srgbClr val="000000"/>
                </a:solidFill>
              </a:rPr>
              <a:t>Princess Alexandra </a:t>
            </a:r>
          </a:p>
          <a:p>
            <a:pPr defTabSz="912944" fontAlgn="base">
              <a:spcBef>
                <a:spcPct val="0"/>
              </a:spcBef>
              <a:spcAft>
                <a:spcPct val="0"/>
              </a:spcAft>
              <a:buClr>
                <a:srgbClr val="002960"/>
              </a:buClr>
            </a:pPr>
            <a:r>
              <a:rPr lang="en-GB" sz="800" dirty="0">
                <a:solidFill>
                  <a:srgbClr val="000000"/>
                </a:solidFill>
              </a:rPr>
              <a:t>Queen Elizabeth King's-Lynn </a:t>
            </a:r>
          </a:p>
          <a:p>
            <a:pPr defTabSz="912944" fontAlgn="base">
              <a:spcBef>
                <a:spcPct val="0"/>
              </a:spcBef>
              <a:spcAft>
                <a:spcPct val="0"/>
              </a:spcAft>
              <a:buClr>
                <a:srgbClr val="002960"/>
              </a:buClr>
            </a:pPr>
            <a:r>
              <a:rPr lang="en-US" sz="800" dirty="0">
                <a:solidFill>
                  <a:srgbClr val="000000"/>
                </a:solidFill>
              </a:rPr>
              <a:t>South </a:t>
            </a:r>
            <a:r>
              <a:rPr lang="en-US" sz="800" dirty="0" err="1">
                <a:solidFill>
                  <a:srgbClr val="000000"/>
                </a:solidFill>
              </a:rPr>
              <a:t>Tyneside</a:t>
            </a:r>
            <a:r>
              <a:rPr lang="en-US" sz="800" dirty="0">
                <a:solidFill>
                  <a:srgbClr val="000000"/>
                </a:solidFill>
              </a:rPr>
              <a:t> (FT)</a:t>
            </a:r>
          </a:p>
          <a:p>
            <a:pPr defTabSz="912944" fontAlgn="base">
              <a:spcBef>
                <a:spcPct val="0"/>
              </a:spcBef>
              <a:spcAft>
                <a:spcPct val="0"/>
              </a:spcAft>
              <a:buClr>
                <a:srgbClr val="002960"/>
              </a:buClr>
            </a:pPr>
            <a:r>
              <a:rPr lang="en-GB" sz="800" dirty="0">
                <a:solidFill>
                  <a:srgbClr val="000000"/>
                </a:solidFill>
              </a:rPr>
              <a:t>Walsall </a:t>
            </a:r>
          </a:p>
          <a:p>
            <a:pPr defTabSz="912944" fontAlgn="base">
              <a:spcBef>
                <a:spcPct val="0"/>
              </a:spcBef>
              <a:spcAft>
                <a:spcPct val="0"/>
              </a:spcAft>
              <a:buClr>
                <a:srgbClr val="002960"/>
              </a:buClr>
            </a:pPr>
            <a:r>
              <a:rPr lang="en-GB" sz="800" b="1" dirty="0">
                <a:solidFill>
                  <a:srgbClr val="000000"/>
                </a:solidFill>
              </a:rPr>
              <a:t>West Middlesex</a:t>
            </a:r>
            <a:r>
              <a:rPr lang="en-GB" sz="800" dirty="0">
                <a:solidFill>
                  <a:srgbClr val="000000"/>
                </a:solidFill>
              </a:rPr>
              <a:t> </a:t>
            </a:r>
          </a:p>
          <a:p>
            <a:pPr defTabSz="912944" fontAlgn="base">
              <a:spcBef>
                <a:spcPct val="0"/>
              </a:spcBef>
              <a:spcAft>
                <a:spcPct val="0"/>
              </a:spcAft>
              <a:buClr>
                <a:srgbClr val="002960"/>
              </a:buClr>
            </a:pPr>
            <a:r>
              <a:rPr lang="en-GB" sz="800" dirty="0">
                <a:solidFill>
                  <a:srgbClr val="000000"/>
                </a:solidFill>
              </a:rPr>
              <a:t>West Suffolk </a:t>
            </a:r>
          </a:p>
          <a:p>
            <a:pPr defTabSz="912944" fontAlgn="base">
              <a:spcBef>
                <a:spcPct val="0"/>
              </a:spcBef>
              <a:spcAft>
                <a:spcPct val="0"/>
              </a:spcAft>
              <a:buClr>
                <a:srgbClr val="002960"/>
              </a:buClr>
            </a:pPr>
            <a:r>
              <a:rPr lang="en-GB" sz="800" dirty="0">
                <a:solidFill>
                  <a:srgbClr val="000000"/>
                </a:solidFill>
              </a:rPr>
              <a:t>Weston Area </a:t>
            </a:r>
          </a:p>
          <a:p>
            <a:pPr defTabSz="912944" fontAlgn="base">
              <a:spcBef>
                <a:spcPct val="0"/>
              </a:spcBef>
              <a:spcAft>
                <a:spcPct val="0"/>
              </a:spcAft>
              <a:buClr>
                <a:srgbClr val="002960"/>
              </a:buClr>
            </a:pPr>
            <a:r>
              <a:rPr lang="en-GB" sz="800" b="1" dirty="0">
                <a:solidFill>
                  <a:srgbClr val="000000"/>
                </a:solidFill>
              </a:rPr>
              <a:t>Whittington </a:t>
            </a:r>
          </a:p>
          <a:p>
            <a:pPr defTabSz="912944" fontAlgn="base">
              <a:spcBef>
                <a:spcPct val="0"/>
              </a:spcBef>
              <a:spcAft>
                <a:spcPct val="0"/>
              </a:spcAft>
              <a:buClr>
                <a:srgbClr val="002960"/>
              </a:buClr>
            </a:pPr>
            <a:endParaRPr lang="en-GB" sz="800" dirty="0">
              <a:solidFill>
                <a:srgbClr val="808080"/>
              </a:solidFill>
            </a:endParaRPr>
          </a:p>
          <a:p>
            <a:pPr defTabSz="912944" fontAlgn="base">
              <a:spcBef>
                <a:spcPct val="0"/>
              </a:spcBef>
              <a:spcAft>
                <a:spcPct val="0"/>
              </a:spcAft>
              <a:buClr>
                <a:srgbClr val="002960"/>
              </a:buClr>
            </a:pPr>
            <a:r>
              <a:rPr lang="en-GB" sz="800" b="1" i="1" dirty="0">
                <a:solidFill>
                  <a:srgbClr val="000000"/>
                </a:solidFill>
              </a:rPr>
              <a:t>Excluded:</a:t>
            </a:r>
          </a:p>
          <a:p>
            <a:pPr defTabSz="912944" fontAlgn="base">
              <a:spcBef>
                <a:spcPct val="0"/>
              </a:spcBef>
              <a:spcAft>
                <a:spcPct val="0"/>
              </a:spcAft>
              <a:buClr>
                <a:srgbClr val="002960"/>
              </a:buClr>
            </a:pPr>
            <a:endParaRPr lang="en-US" sz="800" i="1" dirty="0">
              <a:solidFill>
                <a:srgbClr val="808080"/>
              </a:solidFill>
            </a:endParaRPr>
          </a:p>
          <a:p>
            <a:pPr defTabSz="912944" fontAlgn="base">
              <a:spcBef>
                <a:spcPct val="0"/>
              </a:spcBef>
              <a:spcAft>
                <a:spcPct val="0"/>
              </a:spcAft>
              <a:buClr>
                <a:srgbClr val="002960"/>
              </a:buClr>
            </a:pPr>
            <a:r>
              <a:rPr lang="en-US" sz="800" dirty="0" err="1">
                <a:solidFill>
                  <a:srgbClr val="808080"/>
                </a:solidFill>
              </a:rPr>
              <a:t>Barnsley</a:t>
            </a:r>
            <a:r>
              <a:rPr lang="en-US" sz="800" dirty="0">
                <a:solidFill>
                  <a:srgbClr val="808080"/>
                </a:solidFill>
              </a:rPr>
              <a:t> (FT)</a:t>
            </a:r>
          </a:p>
          <a:p>
            <a:pPr defTabSz="912944" fontAlgn="base">
              <a:spcBef>
                <a:spcPct val="0"/>
              </a:spcBef>
              <a:spcAft>
                <a:spcPct val="0"/>
              </a:spcAft>
              <a:buClr>
                <a:srgbClr val="002960"/>
              </a:buClr>
            </a:pPr>
            <a:r>
              <a:rPr lang="en-US" sz="800" dirty="0">
                <a:solidFill>
                  <a:srgbClr val="808080"/>
                </a:solidFill>
              </a:rPr>
              <a:t>George Eliot </a:t>
            </a:r>
          </a:p>
          <a:p>
            <a:pPr defTabSz="912944" fontAlgn="base">
              <a:spcBef>
                <a:spcPct val="0"/>
              </a:spcBef>
              <a:spcAft>
                <a:spcPct val="0"/>
              </a:spcAft>
              <a:buClr>
                <a:srgbClr val="002960"/>
              </a:buClr>
            </a:pPr>
            <a:r>
              <a:rPr lang="en-US" sz="800" dirty="0">
                <a:solidFill>
                  <a:srgbClr val="808080"/>
                </a:solidFill>
              </a:rPr>
              <a:t>Kettering General (FT) </a:t>
            </a:r>
          </a:p>
          <a:p>
            <a:pPr defTabSz="912944" fontAlgn="base">
              <a:spcBef>
                <a:spcPct val="0"/>
              </a:spcBef>
              <a:spcAft>
                <a:spcPct val="0"/>
              </a:spcAft>
              <a:buClr>
                <a:srgbClr val="002960"/>
              </a:buClr>
            </a:pPr>
            <a:r>
              <a:rPr lang="en-US" sz="800" dirty="0">
                <a:solidFill>
                  <a:srgbClr val="808080"/>
                </a:solidFill>
              </a:rPr>
              <a:t>Mid Cheshire (FT) </a:t>
            </a:r>
          </a:p>
          <a:p>
            <a:pPr defTabSz="912944" fontAlgn="base">
              <a:spcBef>
                <a:spcPct val="0"/>
              </a:spcBef>
              <a:spcAft>
                <a:spcPct val="0"/>
              </a:spcAft>
              <a:buClr>
                <a:srgbClr val="002960"/>
              </a:buClr>
            </a:pPr>
            <a:r>
              <a:rPr lang="en-US" sz="800" b="1" dirty="0">
                <a:solidFill>
                  <a:srgbClr val="808080"/>
                </a:solidFill>
              </a:rPr>
              <a:t>North Middlesex </a:t>
            </a:r>
          </a:p>
          <a:p>
            <a:pPr defTabSz="912944" fontAlgn="base">
              <a:spcBef>
                <a:spcPct val="0"/>
              </a:spcBef>
              <a:spcAft>
                <a:spcPct val="0"/>
              </a:spcAft>
              <a:buClr>
                <a:srgbClr val="002960"/>
              </a:buClr>
            </a:pPr>
            <a:r>
              <a:rPr lang="en-US" sz="800" dirty="0" err="1">
                <a:solidFill>
                  <a:srgbClr val="808080"/>
                </a:solidFill>
              </a:rPr>
              <a:t>Rotherham</a:t>
            </a:r>
            <a:r>
              <a:rPr lang="en-US" sz="800" dirty="0">
                <a:solidFill>
                  <a:srgbClr val="808080"/>
                </a:solidFill>
              </a:rPr>
              <a:t> (FT) </a:t>
            </a:r>
          </a:p>
          <a:p>
            <a:pPr defTabSz="912944" fontAlgn="base">
              <a:spcBef>
                <a:spcPct val="0"/>
              </a:spcBef>
              <a:spcAft>
                <a:spcPct val="0"/>
              </a:spcAft>
              <a:buClr>
                <a:srgbClr val="002960"/>
              </a:buClr>
            </a:pPr>
            <a:r>
              <a:rPr lang="en-US" sz="800" dirty="0">
                <a:solidFill>
                  <a:srgbClr val="808080"/>
                </a:solidFill>
              </a:rPr>
              <a:t>Royal Bolton (FT) </a:t>
            </a:r>
          </a:p>
          <a:p>
            <a:pPr defTabSz="912944" fontAlgn="base">
              <a:spcBef>
                <a:spcPct val="0"/>
              </a:spcBef>
              <a:spcAft>
                <a:spcPct val="0"/>
              </a:spcAft>
              <a:buClr>
                <a:srgbClr val="002960"/>
              </a:buClr>
            </a:pPr>
            <a:r>
              <a:rPr lang="en-US" sz="800" dirty="0">
                <a:solidFill>
                  <a:srgbClr val="808080"/>
                </a:solidFill>
              </a:rPr>
              <a:t>Surrey and Sussex </a:t>
            </a:r>
          </a:p>
          <a:p>
            <a:pPr defTabSz="912944" fontAlgn="base">
              <a:spcBef>
                <a:spcPct val="0"/>
              </a:spcBef>
              <a:spcAft>
                <a:spcPct val="0"/>
              </a:spcAft>
              <a:buClr>
                <a:srgbClr val="002960"/>
              </a:buClr>
            </a:pPr>
            <a:r>
              <a:rPr lang="en-US" sz="800" dirty="0" err="1">
                <a:solidFill>
                  <a:srgbClr val="808080"/>
                </a:solidFill>
              </a:rPr>
              <a:t>Tameside</a:t>
            </a:r>
            <a:r>
              <a:rPr lang="en-US" sz="800" dirty="0">
                <a:solidFill>
                  <a:srgbClr val="808080"/>
                </a:solidFill>
              </a:rPr>
              <a:t> (FT) </a:t>
            </a:r>
          </a:p>
          <a:p>
            <a:pPr defTabSz="912944" fontAlgn="base">
              <a:spcBef>
                <a:spcPct val="0"/>
              </a:spcBef>
              <a:spcAft>
                <a:spcPct val="0"/>
              </a:spcAft>
              <a:buClr>
                <a:srgbClr val="002960"/>
              </a:buClr>
            </a:pPr>
            <a:r>
              <a:rPr lang="en-US" sz="800" dirty="0" err="1">
                <a:solidFill>
                  <a:srgbClr val="808080"/>
                </a:solidFill>
              </a:rPr>
              <a:t>Yeovil</a:t>
            </a:r>
            <a:r>
              <a:rPr lang="en-US" sz="800" dirty="0">
                <a:solidFill>
                  <a:srgbClr val="808080"/>
                </a:solidFill>
              </a:rPr>
              <a:t> District (FT) </a:t>
            </a:r>
          </a:p>
        </p:txBody>
      </p:sp>
      <p:sp>
        <p:nvSpPr>
          <p:cNvPr id="890906" name="Rectangle 26"/>
          <p:cNvSpPr>
            <a:spLocks noChangeArrowheads="1"/>
          </p:cNvSpPr>
          <p:nvPr>
            <p:custDataLst>
              <p:tags r:id="rId18"/>
            </p:custDataLst>
          </p:nvPr>
        </p:nvSpPr>
        <p:spPr bwMode="gray">
          <a:xfrm>
            <a:off x="6532817" y="1041501"/>
            <a:ext cx="2512372" cy="124720"/>
          </a:xfrm>
          <a:prstGeom prst="rect">
            <a:avLst/>
          </a:prstGeom>
          <a:noFill/>
          <a:ln w="9525">
            <a:noFill/>
            <a:miter lim="800000"/>
            <a:headEnd/>
            <a:tailEnd/>
          </a:ln>
          <a:effectLst/>
        </p:spPr>
        <p:txBody>
          <a:bodyPr lIns="0" tIns="0" rIns="0" bIns="0" anchor="b"/>
          <a:lstStyle/>
          <a:p>
            <a:pPr defTabSz="912944" fontAlgn="base">
              <a:spcBef>
                <a:spcPct val="0"/>
              </a:spcBef>
              <a:spcAft>
                <a:spcPct val="0"/>
              </a:spcAft>
              <a:buClr>
                <a:srgbClr val="002960"/>
              </a:buClr>
            </a:pPr>
            <a:r>
              <a:rPr lang="en-GB" sz="800" b="1" dirty="0">
                <a:solidFill>
                  <a:srgbClr val="000000"/>
                </a:solidFill>
              </a:rPr>
              <a:t>Single site</a:t>
            </a:r>
            <a:endParaRPr lang="en-US" sz="800" b="1" dirty="0">
              <a:solidFill>
                <a:srgbClr val="000000"/>
              </a:solidFill>
            </a:endParaRPr>
          </a:p>
        </p:txBody>
      </p:sp>
      <p:sp>
        <p:nvSpPr>
          <p:cNvPr id="890907" name="Line 27"/>
          <p:cNvSpPr>
            <a:spLocks noChangeShapeType="1"/>
          </p:cNvSpPr>
          <p:nvPr/>
        </p:nvSpPr>
        <p:spPr bwMode="gray">
          <a:xfrm>
            <a:off x="6532817" y="1188893"/>
            <a:ext cx="2512372" cy="0"/>
          </a:xfrm>
          <a:prstGeom prst="line">
            <a:avLst/>
          </a:prstGeom>
          <a:noFill/>
          <a:ln w="15875">
            <a:solidFill>
              <a:schemeClr val="tx1"/>
            </a:solidFill>
            <a:round/>
            <a:headEnd/>
            <a:tailEnd/>
          </a:ln>
          <a:effectLst/>
        </p:spPr>
        <p:txBody>
          <a:bodyPr wrap="none" lIns="93236" tIns="46619" rIns="93236" bIns="46619" anchor="ctr"/>
          <a:lstStyle/>
          <a:p>
            <a:pPr defTabSz="932962" fontAlgn="base">
              <a:spcBef>
                <a:spcPct val="0"/>
              </a:spcBef>
              <a:spcAft>
                <a:spcPct val="0"/>
              </a:spcAft>
            </a:pPr>
            <a:endParaRPr lang="en-GB" sz="1600" dirty="0">
              <a:solidFill>
                <a:srgbClr val="000000"/>
              </a:solidFill>
            </a:endParaRPr>
          </a:p>
        </p:txBody>
      </p:sp>
      <p:sp>
        <p:nvSpPr>
          <p:cNvPr id="890908" name="Rectangle 28"/>
          <p:cNvSpPr>
            <a:spLocks noChangeArrowheads="1"/>
          </p:cNvSpPr>
          <p:nvPr>
            <p:custDataLst>
              <p:tags r:id="rId19"/>
            </p:custDataLst>
          </p:nvPr>
        </p:nvSpPr>
        <p:spPr bwMode="gray">
          <a:xfrm>
            <a:off x="3571749" y="2738996"/>
            <a:ext cx="2816902" cy="124720"/>
          </a:xfrm>
          <a:prstGeom prst="rect">
            <a:avLst/>
          </a:prstGeom>
          <a:noFill/>
          <a:ln w="9525">
            <a:noFill/>
            <a:miter lim="800000"/>
            <a:headEnd/>
            <a:tailEnd/>
          </a:ln>
          <a:effectLst/>
        </p:spPr>
        <p:txBody>
          <a:bodyPr lIns="0" tIns="0" rIns="0" bIns="0" anchor="b"/>
          <a:lstStyle/>
          <a:p>
            <a:pPr defTabSz="912944" fontAlgn="base">
              <a:spcBef>
                <a:spcPct val="0"/>
              </a:spcBef>
              <a:spcAft>
                <a:spcPct val="0"/>
              </a:spcAft>
              <a:buClr>
                <a:srgbClr val="002960"/>
              </a:buClr>
            </a:pPr>
            <a:r>
              <a:rPr lang="en-GB" sz="800" b="1" dirty="0">
                <a:solidFill>
                  <a:srgbClr val="000000"/>
                </a:solidFill>
              </a:rPr>
              <a:t>Multi site</a:t>
            </a:r>
          </a:p>
        </p:txBody>
      </p:sp>
      <p:sp>
        <p:nvSpPr>
          <p:cNvPr id="890909" name="Line 29"/>
          <p:cNvSpPr>
            <a:spLocks noChangeShapeType="1"/>
          </p:cNvSpPr>
          <p:nvPr/>
        </p:nvSpPr>
        <p:spPr bwMode="gray">
          <a:xfrm>
            <a:off x="3571749" y="2886385"/>
            <a:ext cx="2816902" cy="0"/>
          </a:xfrm>
          <a:prstGeom prst="line">
            <a:avLst/>
          </a:prstGeom>
          <a:noFill/>
          <a:ln w="15875">
            <a:solidFill>
              <a:schemeClr val="tx1"/>
            </a:solidFill>
            <a:round/>
            <a:headEnd/>
            <a:tailEnd/>
          </a:ln>
          <a:effectLst/>
        </p:spPr>
        <p:txBody>
          <a:bodyPr wrap="none" lIns="93236" tIns="46619" rIns="93236" bIns="46619" anchor="ctr"/>
          <a:lstStyle/>
          <a:p>
            <a:pPr defTabSz="932962" fontAlgn="base">
              <a:spcBef>
                <a:spcPct val="0"/>
              </a:spcBef>
              <a:spcAft>
                <a:spcPct val="0"/>
              </a:spcAft>
            </a:pPr>
            <a:endParaRPr lang="en-GB" sz="1600" dirty="0">
              <a:solidFill>
                <a:srgbClr val="000000"/>
              </a:solidFill>
            </a:endParaRPr>
          </a:p>
        </p:txBody>
      </p:sp>
      <p:sp>
        <p:nvSpPr>
          <p:cNvPr id="890910" name="Rectangle 30"/>
          <p:cNvSpPr>
            <a:spLocks noChangeArrowheads="1"/>
          </p:cNvSpPr>
          <p:nvPr>
            <p:custDataLst>
              <p:tags r:id="rId20"/>
            </p:custDataLst>
          </p:nvPr>
        </p:nvSpPr>
        <p:spPr bwMode="gray">
          <a:xfrm>
            <a:off x="6532817" y="4279366"/>
            <a:ext cx="2512372" cy="124721"/>
          </a:xfrm>
          <a:prstGeom prst="rect">
            <a:avLst/>
          </a:prstGeom>
          <a:noFill/>
          <a:ln w="9525">
            <a:noFill/>
            <a:miter lim="800000"/>
            <a:headEnd/>
            <a:tailEnd/>
          </a:ln>
          <a:effectLst/>
        </p:spPr>
        <p:txBody>
          <a:bodyPr lIns="0" tIns="0" rIns="0" bIns="0" anchor="b"/>
          <a:lstStyle/>
          <a:p>
            <a:pPr defTabSz="912944" fontAlgn="base">
              <a:spcBef>
                <a:spcPct val="0"/>
              </a:spcBef>
              <a:spcAft>
                <a:spcPct val="0"/>
              </a:spcAft>
              <a:buClr>
                <a:srgbClr val="002960"/>
              </a:buClr>
            </a:pPr>
            <a:r>
              <a:rPr lang="en-GB" sz="800" b="1" dirty="0">
                <a:solidFill>
                  <a:srgbClr val="000000"/>
                </a:solidFill>
              </a:rPr>
              <a:t>Multi site</a:t>
            </a:r>
          </a:p>
        </p:txBody>
      </p:sp>
      <p:sp>
        <p:nvSpPr>
          <p:cNvPr id="890911" name="Line 31"/>
          <p:cNvSpPr>
            <a:spLocks noChangeShapeType="1"/>
          </p:cNvSpPr>
          <p:nvPr/>
        </p:nvSpPr>
        <p:spPr bwMode="gray">
          <a:xfrm>
            <a:off x="6532817" y="4426763"/>
            <a:ext cx="2512372" cy="0"/>
          </a:xfrm>
          <a:prstGeom prst="line">
            <a:avLst/>
          </a:prstGeom>
          <a:noFill/>
          <a:ln w="15875">
            <a:solidFill>
              <a:schemeClr val="tx1"/>
            </a:solidFill>
            <a:round/>
            <a:headEnd/>
            <a:tailEnd/>
          </a:ln>
          <a:effectLst/>
        </p:spPr>
        <p:txBody>
          <a:bodyPr wrap="none" lIns="93236" tIns="46619" rIns="93236" bIns="46619" anchor="ctr"/>
          <a:lstStyle/>
          <a:p>
            <a:pPr defTabSz="932962" fontAlgn="base">
              <a:spcBef>
                <a:spcPct val="0"/>
              </a:spcBef>
              <a:spcAft>
                <a:spcPct val="0"/>
              </a:spcAft>
            </a:pPr>
            <a:endParaRPr lang="en-GB" sz="1600" dirty="0">
              <a:solidFill>
                <a:srgbClr val="000000"/>
              </a:solidFill>
            </a:endParaRPr>
          </a:p>
        </p:txBody>
      </p:sp>
      <p:sp>
        <p:nvSpPr>
          <p:cNvPr id="890912" name="Rectangle 32"/>
          <p:cNvSpPr>
            <a:spLocks noChangeArrowheads="1"/>
          </p:cNvSpPr>
          <p:nvPr>
            <p:custDataLst>
              <p:tags r:id="rId21"/>
            </p:custDataLst>
          </p:nvPr>
        </p:nvSpPr>
        <p:spPr bwMode="gray">
          <a:xfrm>
            <a:off x="6532824" y="4436488"/>
            <a:ext cx="1318550" cy="1870805"/>
          </a:xfrm>
          <a:prstGeom prst="rect">
            <a:avLst/>
          </a:prstGeom>
          <a:noFill/>
          <a:ln w="9525">
            <a:noFill/>
            <a:miter lim="800000"/>
            <a:headEnd/>
            <a:tailEnd/>
          </a:ln>
          <a:effectLst/>
        </p:spPr>
        <p:txBody>
          <a:bodyPr lIns="0" tIns="0" rIns="0" bIns="0">
            <a:spAutoFit/>
          </a:bodyPr>
          <a:lstStyle/>
          <a:p>
            <a:pPr defTabSz="912944" fontAlgn="base">
              <a:spcBef>
                <a:spcPct val="0"/>
              </a:spcBef>
              <a:spcAft>
                <a:spcPct val="0"/>
              </a:spcAft>
              <a:buClr>
                <a:srgbClr val="002960"/>
              </a:buClr>
            </a:pPr>
            <a:r>
              <a:rPr lang="en-GB" sz="800" b="1" i="1" dirty="0">
                <a:solidFill>
                  <a:srgbClr val="000000"/>
                </a:solidFill>
              </a:rPr>
              <a:t>Included:</a:t>
            </a:r>
          </a:p>
          <a:p>
            <a:pPr defTabSz="912944" fontAlgn="base">
              <a:spcBef>
                <a:spcPct val="0"/>
              </a:spcBef>
              <a:spcAft>
                <a:spcPct val="0"/>
              </a:spcAft>
              <a:buClr>
                <a:srgbClr val="002960"/>
              </a:buClr>
            </a:pPr>
            <a:endParaRPr lang="en-GB" sz="800" b="1" i="1" dirty="0">
              <a:solidFill>
                <a:srgbClr val="000000"/>
              </a:solidFill>
            </a:endParaRPr>
          </a:p>
          <a:p>
            <a:pPr defTabSz="912944" fontAlgn="base">
              <a:spcBef>
                <a:spcPct val="0"/>
              </a:spcBef>
              <a:spcAft>
                <a:spcPct val="0"/>
              </a:spcAft>
              <a:buClr>
                <a:srgbClr val="002960"/>
              </a:buClr>
            </a:pPr>
            <a:r>
              <a:rPr lang="en-GB" sz="800" dirty="0">
                <a:solidFill>
                  <a:srgbClr val="000000"/>
                </a:solidFill>
              </a:rPr>
              <a:t>Hillingdon (FT) </a:t>
            </a:r>
          </a:p>
          <a:p>
            <a:pPr defTabSz="912944" fontAlgn="base">
              <a:spcBef>
                <a:spcPct val="0"/>
              </a:spcBef>
              <a:spcAft>
                <a:spcPct val="0"/>
              </a:spcAft>
              <a:buClr>
                <a:srgbClr val="002960"/>
              </a:buClr>
            </a:pPr>
            <a:r>
              <a:rPr lang="en-GB" sz="800" dirty="0">
                <a:solidFill>
                  <a:srgbClr val="000000"/>
                </a:solidFill>
              </a:rPr>
              <a:t>Mid Staffordshire (FT) </a:t>
            </a:r>
          </a:p>
          <a:p>
            <a:pPr defTabSz="912944" fontAlgn="base">
              <a:spcBef>
                <a:spcPct val="0"/>
              </a:spcBef>
              <a:spcAft>
                <a:spcPct val="0"/>
              </a:spcAft>
              <a:buClr>
                <a:srgbClr val="002960"/>
              </a:buClr>
            </a:pPr>
            <a:r>
              <a:rPr lang="en-GB" sz="800" dirty="0">
                <a:solidFill>
                  <a:srgbClr val="000000"/>
                </a:solidFill>
              </a:rPr>
              <a:t>Trafford </a:t>
            </a:r>
          </a:p>
          <a:p>
            <a:pPr defTabSz="912944" fontAlgn="base">
              <a:spcBef>
                <a:spcPct val="0"/>
              </a:spcBef>
              <a:spcAft>
                <a:spcPct val="0"/>
              </a:spcAft>
              <a:buClr>
                <a:srgbClr val="002960"/>
              </a:buClr>
            </a:pPr>
            <a:r>
              <a:rPr lang="en-GB" sz="800" dirty="0">
                <a:solidFill>
                  <a:srgbClr val="000000"/>
                </a:solidFill>
              </a:rPr>
              <a:t>Warrington (FT) </a:t>
            </a:r>
          </a:p>
          <a:p>
            <a:pPr defTabSz="912944" fontAlgn="base">
              <a:spcBef>
                <a:spcPct val="0"/>
              </a:spcBef>
              <a:spcAft>
                <a:spcPct val="0"/>
              </a:spcAft>
              <a:buClr>
                <a:srgbClr val="002960"/>
              </a:buClr>
            </a:pPr>
            <a:r>
              <a:rPr lang="en-GB" sz="800" dirty="0">
                <a:solidFill>
                  <a:srgbClr val="000000"/>
                </a:solidFill>
              </a:rPr>
              <a:t>Winchester and Eastleigh  </a:t>
            </a:r>
          </a:p>
          <a:p>
            <a:pPr defTabSz="912944" fontAlgn="base">
              <a:spcBef>
                <a:spcPct val="0"/>
              </a:spcBef>
              <a:spcAft>
                <a:spcPct val="0"/>
              </a:spcAft>
              <a:buClr>
                <a:srgbClr val="002960"/>
              </a:buClr>
            </a:pPr>
            <a:endParaRPr lang="en-GB" sz="800" dirty="0">
              <a:solidFill>
                <a:srgbClr val="000000"/>
              </a:solidFill>
            </a:endParaRPr>
          </a:p>
          <a:p>
            <a:pPr defTabSz="912944" fontAlgn="base">
              <a:spcBef>
                <a:spcPct val="0"/>
              </a:spcBef>
              <a:spcAft>
                <a:spcPct val="0"/>
              </a:spcAft>
              <a:buClr>
                <a:srgbClr val="002960"/>
              </a:buClr>
            </a:pPr>
            <a:r>
              <a:rPr lang="en-GB" sz="800" b="1" i="1" dirty="0">
                <a:solidFill>
                  <a:srgbClr val="000000"/>
                </a:solidFill>
              </a:rPr>
              <a:t>Excluded:</a:t>
            </a:r>
          </a:p>
          <a:p>
            <a:pPr defTabSz="912944" fontAlgn="base">
              <a:spcBef>
                <a:spcPct val="0"/>
              </a:spcBef>
              <a:spcAft>
                <a:spcPct val="0"/>
              </a:spcAft>
              <a:buClr>
                <a:srgbClr val="002960"/>
              </a:buClr>
            </a:pPr>
            <a:endParaRPr lang="en-GB" sz="800" i="1" dirty="0">
              <a:solidFill>
                <a:srgbClr val="000000"/>
              </a:solidFill>
            </a:endParaRPr>
          </a:p>
          <a:p>
            <a:pPr defTabSz="912944" fontAlgn="base">
              <a:spcBef>
                <a:spcPct val="0"/>
              </a:spcBef>
              <a:spcAft>
                <a:spcPct val="0"/>
              </a:spcAft>
              <a:buClr>
                <a:srgbClr val="002960"/>
              </a:buClr>
            </a:pPr>
            <a:r>
              <a:rPr lang="en-GB" sz="800" dirty="0">
                <a:solidFill>
                  <a:srgbClr val="808080"/>
                </a:solidFill>
              </a:rPr>
              <a:t>Scarborough </a:t>
            </a:r>
          </a:p>
          <a:p>
            <a:pPr defTabSz="912944" fontAlgn="base">
              <a:spcBef>
                <a:spcPct val="0"/>
              </a:spcBef>
              <a:spcAft>
                <a:spcPct val="0"/>
              </a:spcAft>
              <a:buClr>
                <a:srgbClr val="002960"/>
              </a:buClr>
            </a:pPr>
            <a:r>
              <a:rPr lang="en-GB" sz="800" dirty="0">
                <a:solidFill>
                  <a:srgbClr val="808080"/>
                </a:solidFill>
              </a:rPr>
              <a:t>South Warwickshire (FT) Southport </a:t>
            </a:r>
          </a:p>
          <a:p>
            <a:pPr defTabSz="912944" fontAlgn="base">
              <a:spcBef>
                <a:spcPct val="0"/>
              </a:spcBef>
              <a:spcAft>
                <a:spcPct val="0"/>
              </a:spcAft>
              <a:buClr>
                <a:srgbClr val="002960"/>
              </a:buClr>
            </a:pPr>
            <a:endParaRPr lang="en-GB" sz="800" dirty="0">
              <a:solidFill>
                <a:srgbClr val="808080"/>
              </a:solidFill>
            </a:endParaRPr>
          </a:p>
          <a:p>
            <a:pPr defTabSz="912944" fontAlgn="base">
              <a:spcBef>
                <a:spcPct val="0"/>
              </a:spcBef>
              <a:spcAft>
                <a:spcPct val="0"/>
              </a:spcAft>
              <a:buClr>
                <a:srgbClr val="002960"/>
              </a:buClr>
            </a:pPr>
            <a:endParaRPr lang="en-GB" sz="800" dirty="0">
              <a:solidFill>
                <a:srgbClr val="000000"/>
              </a:solidFill>
            </a:endParaRPr>
          </a:p>
        </p:txBody>
      </p:sp>
      <p:sp>
        <p:nvSpPr>
          <p:cNvPr id="890913" name="Rectangle 33"/>
          <p:cNvSpPr>
            <a:spLocks noChangeArrowheads="1"/>
          </p:cNvSpPr>
          <p:nvPr>
            <p:custDataLst>
              <p:tags r:id="rId22"/>
            </p:custDataLst>
          </p:nvPr>
        </p:nvSpPr>
        <p:spPr bwMode="gray">
          <a:xfrm>
            <a:off x="3571749" y="2925259"/>
            <a:ext cx="1363906" cy="3492170"/>
          </a:xfrm>
          <a:prstGeom prst="rect">
            <a:avLst/>
          </a:prstGeom>
          <a:noFill/>
          <a:ln w="9525">
            <a:noFill/>
            <a:miter lim="800000"/>
            <a:headEnd/>
            <a:tailEnd/>
          </a:ln>
          <a:effectLst/>
        </p:spPr>
        <p:txBody>
          <a:bodyPr lIns="0" tIns="0" rIns="0" bIns="0">
            <a:spAutoFit/>
          </a:bodyPr>
          <a:lstStyle/>
          <a:p>
            <a:pPr defTabSz="912944" fontAlgn="base">
              <a:spcBef>
                <a:spcPct val="0"/>
              </a:spcBef>
              <a:spcAft>
                <a:spcPct val="0"/>
              </a:spcAft>
              <a:buClr>
                <a:srgbClr val="002960"/>
              </a:buClr>
            </a:pPr>
            <a:r>
              <a:rPr lang="en-GB" sz="800" b="1" i="1" dirty="0">
                <a:solidFill>
                  <a:srgbClr val="000000"/>
                </a:solidFill>
              </a:rPr>
              <a:t>Included:</a:t>
            </a:r>
            <a:endParaRPr lang="en-US" sz="800" b="1" i="1" dirty="0">
              <a:solidFill>
                <a:srgbClr val="000000"/>
              </a:solidFill>
            </a:endParaRPr>
          </a:p>
          <a:p>
            <a:pPr defTabSz="912944" fontAlgn="base">
              <a:spcBef>
                <a:spcPct val="0"/>
              </a:spcBef>
              <a:spcAft>
                <a:spcPct val="0"/>
              </a:spcAft>
              <a:buClr>
                <a:srgbClr val="002960"/>
              </a:buClr>
            </a:pPr>
            <a:r>
              <a:rPr lang="en-US" sz="800" dirty="0">
                <a:solidFill>
                  <a:srgbClr val="000000"/>
                </a:solidFill>
              </a:rPr>
              <a:t>Ashford and St Peter's </a:t>
            </a:r>
          </a:p>
          <a:p>
            <a:pPr defTabSz="912944" fontAlgn="base">
              <a:spcBef>
                <a:spcPct val="0"/>
              </a:spcBef>
              <a:spcAft>
                <a:spcPct val="0"/>
              </a:spcAft>
              <a:buClr>
                <a:srgbClr val="002960"/>
              </a:buClr>
            </a:pPr>
            <a:r>
              <a:rPr lang="en-US" sz="800" dirty="0" err="1">
                <a:solidFill>
                  <a:srgbClr val="000000"/>
                </a:solidFill>
              </a:rPr>
              <a:t>Aintree</a:t>
            </a:r>
            <a:r>
              <a:rPr lang="en-US" sz="800" dirty="0">
                <a:solidFill>
                  <a:srgbClr val="000000"/>
                </a:solidFill>
              </a:rPr>
              <a:t> (FT) </a:t>
            </a:r>
          </a:p>
          <a:p>
            <a:pPr defTabSz="912944" fontAlgn="base">
              <a:spcBef>
                <a:spcPct val="0"/>
              </a:spcBef>
              <a:spcAft>
                <a:spcPct val="0"/>
              </a:spcAft>
              <a:buClr>
                <a:srgbClr val="002960"/>
              </a:buClr>
            </a:pPr>
            <a:r>
              <a:rPr lang="en-US" sz="800" b="1" dirty="0">
                <a:solidFill>
                  <a:srgbClr val="000000"/>
                </a:solidFill>
              </a:rPr>
              <a:t>Barnet and Chase Farm</a:t>
            </a:r>
            <a:r>
              <a:rPr lang="en-US" sz="800" dirty="0">
                <a:solidFill>
                  <a:srgbClr val="000000"/>
                </a:solidFill>
              </a:rPr>
              <a:t> </a:t>
            </a:r>
          </a:p>
          <a:p>
            <a:pPr defTabSz="912944" fontAlgn="base">
              <a:spcBef>
                <a:spcPct val="0"/>
              </a:spcBef>
              <a:spcAft>
                <a:spcPct val="0"/>
              </a:spcAft>
              <a:buClr>
                <a:srgbClr val="002960"/>
              </a:buClr>
            </a:pPr>
            <a:r>
              <a:rPr lang="en-US" sz="800" b="1" dirty="0">
                <a:solidFill>
                  <a:srgbClr val="000000"/>
                </a:solidFill>
              </a:rPr>
              <a:t>BHRT</a:t>
            </a:r>
            <a:r>
              <a:rPr lang="en-US" sz="800" dirty="0">
                <a:solidFill>
                  <a:srgbClr val="000000"/>
                </a:solidFill>
              </a:rPr>
              <a:t> </a:t>
            </a:r>
          </a:p>
          <a:p>
            <a:pPr defTabSz="912944" fontAlgn="base">
              <a:spcBef>
                <a:spcPct val="0"/>
              </a:spcBef>
              <a:spcAft>
                <a:spcPct val="0"/>
              </a:spcAft>
              <a:buClr>
                <a:srgbClr val="002960"/>
              </a:buClr>
            </a:pPr>
            <a:r>
              <a:rPr lang="en-US" sz="800" dirty="0" err="1">
                <a:solidFill>
                  <a:srgbClr val="000000"/>
                </a:solidFill>
              </a:rPr>
              <a:t>Blackpool</a:t>
            </a:r>
            <a:r>
              <a:rPr lang="en-US" sz="800" dirty="0">
                <a:solidFill>
                  <a:srgbClr val="000000"/>
                </a:solidFill>
              </a:rPr>
              <a:t>, Fylde &amp; </a:t>
            </a:r>
            <a:r>
              <a:rPr lang="en-US" sz="800" dirty="0" err="1">
                <a:solidFill>
                  <a:srgbClr val="000000"/>
                </a:solidFill>
              </a:rPr>
              <a:t>Wyre</a:t>
            </a:r>
            <a:r>
              <a:rPr lang="en-US" sz="800" dirty="0">
                <a:solidFill>
                  <a:srgbClr val="000000"/>
                </a:solidFill>
              </a:rPr>
              <a:t> (FT) </a:t>
            </a:r>
          </a:p>
          <a:p>
            <a:pPr defTabSz="912944" fontAlgn="base">
              <a:spcBef>
                <a:spcPct val="0"/>
              </a:spcBef>
              <a:spcAft>
                <a:spcPct val="0"/>
              </a:spcAft>
              <a:buClr>
                <a:srgbClr val="002960"/>
              </a:buClr>
            </a:pPr>
            <a:r>
              <a:rPr lang="en-US" sz="800" dirty="0">
                <a:solidFill>
                  <a:srgbClr val="000000"/>
                </a:solidFill>
              </a:rPr>
              <a:t>Bradford (FT) </a:t>
            </a:r>
          </a:p>
          <a:p>
            <a:pPr defTabSz="912944" fontAlgn="base">
              <a:spcBef>
                <a:spcPct val="0"/>
              </a:spcBef>
              <a:spcAft>
                <a:spcPct val="0"/>
              </a:spcAft>
              <a:buClr>
                <a:srgbClr val="002960"/>
              </a:buClr>
            </a:pPr>
            <a:r>
              <a:rPr lang="en-US" sz="800" dirty="0" err="1">
                <a:solidFill>
                  <a:srgbClr val="000000"/>
                </a:solidFill>
              </a:rPr>
              <a:t>Calderdale</a:t>
            </a:r>
            <a:r>
              <a:rPr lang="en-US" sz="800" dirty="0">
                <a:solidFill>
                  <a:srgbClr val="000000"/>
                </a:solidFill>
              </a:rPr>
              <a:t> and </a:t>
            </a:r>
            <a:r>
              <a:rPr lang="en-US" sz="800" dirty="0" err="1">
                <a:solidFill>
                  <a:srgbClr val="000000"/>
                </a:solidFill>
              </a:rPr>
              <a:t>Huddersfield</a:t>
            </a:r>
            <a:r>
              <a:rPr lang="en-US" sz="800" dirty="0">
                <a:solidFill>
                  <a:srgbClr val="000000"/>
                </a:solidFill>
              </a:rPr>
              <a:t> (FT) </a:t>
            </a:r>
          </a:p>
          <a:p>
            <a:pPr defTabSz="912944" fontAlgn="base">
              <a:spcBef>
                <a:spcPct val="0"/>
              </a:spcBef>
              <a:spcAft>
                <a:spcPct val="0"/>
              </a:spcAft>
              <a:buClr>
                <a:srgbClr val="002960"/>
              </a:buClr>
            </a:pPr>
            <a:r>
              <a:rPr lang="en-US" sz="800" dirty="0">
                <a:solidFill>
                  <a:srgbClr val="000000"/>
                </a:solidFill>
              </a:rPr>
              <a:t>Colchester (FT) </a:t>
            </a:r>
          </a:p>
          <a:p>
            <a:pPr defTabSz="912944" fontAlgn="base">
              <a:spcBef>
                <a:spcPct val="0"/>
              </a:spcBef>
              <a:spcAft>
                <a:spcPct val="0"/>
              </a:spcAft>
              <a:buClr>
                <a:srgbClr val="002960"/>
              </a:buClr>
            </a:pPr>
            <a:r>
              <a:rPr lang="en-US" sz="800" dirty="0">
                <a:solidFill>
                  <a:srgbClr val="000000"/>
                </a:solidFill>
              </a:rPr>
              <a:t>County Durham and Darlington (FT) </a:t>
            </a:r>
          </a:p>
          <a:p>
            <a:pPr defTabSz="912944" fontAlgn="base">
              <a:spcBef>
                <a:spcPct val="0"/>
              </a:spcBef>
              <a:spcAft>
                <a:spcPct val="0"/>
              </a:spcAft>
              <a:buClr>
                <a:srgbClr val="002960"/>
              </a:buClr>
            </a:pPr>
            <a:r>
              <a:rPr lang="en-US" sz="800" b="1" dirty="0">
                <a:solidFill>
                  <a:srgbClr val="000000"/>
                </a:solidFill>
              </a:rPr>
              <a:t>Epsom and St </a:t>
            </a:r>
            <a:r>
              <a:rPr lang="en-US" sz="800" b="1" dirty="0" err="1">
                <a:solidFill>
                  <a:srgbClr val="000000"/>
                </a:solidFill>
              </a:rPr>
              <a:t>Helier</a:t>
            </a:r>
            <a:r>
              <a:rPr lang="en-US" sz="800" b="1" dirty="0">
                <a:solidFill>
                  <a:srgbClr val="000000"/>
                </a:solidFill>
              </a:rPr>
              <a:t> </a:t>
            </a:r>
          </a:p>
          <a:p>
            <a:pPr defTabSz="912944" fontAlgn="base">
              <a:spcBef>
                <a:spcPct val="0"/>
              </a:spcBef>
              <a:spcAft>
                <a:spcPct val="0"/>
              </a:spcAft>
              <a:buClr>
                <a:srgbClr val="002960"/>
              </a:buClr>
            </a:pPr>
            <a:r>
              <a:rPr lang="en-US" sz="800" dirty="0" err="1">
                <a:solidFill>
                  <a:srgbClr val="000000"/>
                </a:solidFill>
              </a:rPr>
              <a:t>Heatherwood</a:t>
            </a:r>
            <a:r>
              <a:rPr lang="en-US" sz="800" dirty="0">
                <a:solidFill>
                  <a:srgbClr val="000000"/>
                </a:solidFill>
              </a:rPr>
              <a:t> and </a:t>
            </a:r>
            <a:r>
              <a:rPr lang="en-US" sz="800" dirty="0" err="1">
                <a:solidFill>
                  <a:srgbClr val="000000"/>
                </a:solidFill>
              </a:rPr>
              <a:t>Wexham</a:t>
            </a:r>
            <a:r>
              <a:rPr lang="en-US" sz="800" dirty="0">
                <a:solidFill>
                  <a:srgbClr val="000000"/>
                </a:solidFill>
              </a:rPr>
              <a:t> Park (FT) </a:t>
            </a:r>
          </a:p>
          <a:p>
            <a:pPr defTabSz="912944" fontAlgn="base">
              <a:spcBef>
                <a:spcPct val="0"/>
              </a:spcBef>
              <a:spcAft>
                <a:spcPct val="0"/>
              </a:spcAft>
              <a:buClr>
                <a:srgbClr val="002960"/>
              </a:buClr>
            </a:pPr>
            <a:r>
              <a:rPr lang="en-US" sz="800" dirty="0">
                <a:solidFill>
                  <a:srgbClr val="000000"/>
                </a:solidFill>
              </a:rPr>
              <a:t>Lancashire (FT) </a:t>
            </a:r>
          </a:p>
          <a:p>
            <a:pPr defTabSz="912944" fontAlgn="base">
              <a:spcBef>
                <a:spcPct val="0"/>
              </a:spcBef>
              <a:spcAft>
                <a:spcPct val="0"/>
              </a:spcAft>
              <a:buClr>
                <a:srgbClr val="002960"/>
              </a:buClr>
            </a:pPr>
            <a:r>
              <a:rPr lang="en-US" sz="800" dirty="0" err="1">
                <a:solidFill>
                  <a:srgbClr val="000000"/>
                </a:solidFill>
              </a:rPr>
              <a:t>Maidstone</a:t>
            </a:r>
            <a:r>
              <a:rPr lang="en-US" sz="800" dirty="0">
                <a:solidFill>
                  <a:srgbClr val="000000"/>
                </a:solidFill>
              </a:rPr>
              <a:t> and </a:t>
            </a:r>
            <a:r>
              <a:rPr lang="en-US" sz="800" dirty="0" err="1">
                <a:solidFill>
                  <a:srgbClr val="000000"/>
                </a:solidFill>
              </a:rPr>
              <a:t>Tunbridge</a:t>
            </a:r>
            <a:r>
              <a:rPr lang="en-US" sz="800" dirty="0">
                <a:solidFill>
                  <a:srgbClr val="000000"/>
                </a:solidFill>
              </a:rPr>
              <a:t> Wells </a:t>
            </a:r>
          </a:p>
          <a:p>
            <a:pPr defTabSz="912944" fontAlgn="base">
              <a:spcBef>
                <a:spcPct val="0"/>
              </a:spcBef>
              <a:spcAft>
                <a:spcPct val="0"/>
              </a:spcAft>
              <a:buClr>
                <a:srgbClr val="002960"/>
              </a:buClr>
            </a:pPr>
            <a:r>
              <a:rPr lang="en-US" sz="800" dirty="0">
                <a:solidFill>
                  <a:srgbClr val="000000"/>
                </a:solidFill>
              </a:rPr>
              <a:t>Mid Essex Services </a:t>
            </a:r>
          </a:p>
          <a:p>
            <a:pPr defTabSz="912944" fontAlgn="base">
              <a:spcBef>
                <a:spcPct val="0"/>
              </a:spcBef>
              <a:spcAft>
                <a:spcPct val="0"/>
              </a:spcAft>
              <a:buClr>
                <a:srgbClr val="002960"/>
              </a:buClr>
            </a:pPr>
            <a:r>
              <a:rPr lang="en-US" sz="800" dirty="0" err="1">
                <a:solidFill>
                  <a:srgbClr val="000000"/>
                </a:solidFill>
              </a:rPr>
              <a:t>Morecambe</a:t>
            </a:r>
            <a:r>
              <a:rPr lang="en-US" sz="800" dirty="0">
                <a:solidFill>
                  <a:srgbClr val="000000"/>
                </a:solidFill>
              </a:rPr>
              <a:t> Bay </a:t>
            </a:r>
          </a:p>
          <a:p>
            <a:pPr defTabSz="912944" fontAlgn="base">
              <a:spcBef>
                <a:spcPct val="0"/>
              </a:spcBef>
              <a:spcAft>
                <a:spcPct val="0"/>
              </a:spcAft>
              <a:buClr>
                <a:srgbClr val="002960"/>
              </a:buClr>
            </a:pPr>
            <a:r>
              <a:rPr lang="en-US" sz="800" dirty="0">
                <a:solidFill>
                  <a:srgbClr val="000000"/>
                </a:solidFill>
              </a:rPr>
              <a:t>Northern Lincolnshire and </a:t>
            </a:r>
            <a:r>
              <a:rPr lang="en-US" sz="800" dirty="0" err="1">
                <a:solidFill>
                  <a:srgbClr val="000000"/>
                </a:solidFill>
              </a:rPr>
              <a:t>Goole</a:t>
            </a:r>
            <a:r>
              <a:rPr lang="en-US" sz="800" dirty="0">
                <a:solidFill>
                  <a:srgbClr val="000000"/>
                </a:solidFill>
              </a:rPr>
              <a:t> (FT) </a:t>
            </a:r>
          </a:p>
          <a:p>
            <a:pPr defTabSz="912944" fontAlgn="base">
              <a:spcBef>
                <a:spcPct val="0"/>
              </a:spcBef>
              <a:spcAft>
                <a:spcPct val="0"/>
              </a:spcAft>
              <a:buClr>
                <a:srgbClr val="002960"/>
              </a:buClr>
            </a:pPr>
            <a:r>
              <a:rPr lang="en-US" sz="800" dirty="0" err="1">
                <a:solidFill>
                  <a:srgbClr val="000000"/>
                </a:solidFill>
              </a:rPr>
              <a:t>Northumbria</a:t>
            </a:r>
            <a:r>
              <a:rPr lang="en-US" sz="800" dirty="0">
                <a:solidFill>
                  <a:srgbClr val="000000"/>
                </a:solidFill>
              </a:rPr>
              <a:t> (FT) </a:t>
            </a:r>
          </a:p>
          <a:p>
            <a:pPr defTabSz="912944" fontAlgn="base">
              <a:spcBef>
                <a:spcPct val="0"/>
              </a:spcBef>
              <a:spcAft>
                <a:spcPct val="0"/>
              </a:spcAft>
              <a:buClr>
                <a:srgbClr val="002960"/>
              </a:buClr>
            </a:pPr>
            <a:r>
              <a:rPr lang="en-US" sz="800" b="1" dirty="0">
                <a:solidFill>
                  <a:srgbClr val="000000"/>
                </a:solidFill>
              </a:rPr>
              <a:t>NWLH </a:t>
            </a:r>
          </a:p>
          <a:p>
            <a:pPr defTabSz="912944" fontAlgn="base">
              <a:spcBef>
                <a:spcPct val="0"/>
              </a:spcBef>
              <a:spcAft>
                <a:spcPct val="0"/>
              </a:spcAft>
              <a:buClr>
                <a:srgbClr val="002960"/>
              </a:buClr>
            </a:pPr>
            <a:r>
              <a:rPr lang="en-US" sz="800" dirty="0">
                <a:solidFill>
                  <a:srgbClr val="000000"/>
                </a:solidFill>
              </a:rPr>
              <a:t>Peterborough and Stamford (FT) </a:t>
            </a:r>
          </a:p>
          <a:p>
            <a:pPr defTabSz="912944" fontAlgn="base">
              <a:spcBef>
                <a:spcPct val="0"/>
              </a:spcBef>
              <a:spcAft>
                <a:spcPct val="0"/>
              </a:spcAft>
              <a:buClr>
                <a:srgbClr val="002960"/>
              </a:buClr>
            </a:pPr>
            <a:endParaRPr lang="en-US" sz="800" dirty="0">
              <a:solidFill>
                <a:srgbClr val="000000"/>
              </a:solidFill>
            </a:endParaRPr>
          </a:p>
          <a:p>
            <a:pPr defTabSz="912944" fontAlgn="base">
              <a:spcBef>
                <a:spcPct val="0"/>
              </a:spcBef>
              <a:spcAft>
                <a:spcPct val="0"/>
              </a:spcAft>
              <a:buClr>
                <a:srgbClr val="002960"/>
              </a:buClr>
            </a:pPr>
            <a:endParaRPr lang="en-US" sz="800" dirty="0">
              <a:solidFill>
                <a:srgbClr val="000000"/>
              </a:solidFill>
            </a:endParaRPr>
          </a:p>
        </p:txBody>
      </p:sp>
      <p:sp>
        <p:nvSpPr>
          <p:cNvPr id="890914" name="Rectangle 34"/>
          <p:cNvSpPr>
            <a:spLocks noChangeArrowheads="1"/>
          </p:cNvSpPr>
          <p:nvPr>
            <p:custDataLst>
              <p:tags r:id="rId23"/>
            </p:custDataLst>
          </p:nvPr>
        </p:nvSpPr>
        <p:spPr bwMode="gray">
          <a:xfrm>
            <a:off x="4938895" y="2925265"/>
            <a:ext cx="1449757" cy="3200876"/>
          </a:xfrm>
          <a:prstGeom prst="rect">
            <a:avLst/>
          </a:prstGeom>
          <a:noFill/>
          <a:ln w="9525">
            <a:noFill/>
            <a:miter lim="800000"/>
            <a:headEnd/>
            <a:tailEnd/>
          </a:ln>
          <a:effectLst/>
        </p:spPr>
        <p:txBody>
          <a:bodyPr lIns="0" tIns="0" rIns="0" bIns="0">
            <a:spAutoFit/>
          </a:bodyPr>
          <a:lstStyle/>
          <a:p>
            <a:pPr defTabSz="912944" fontAlgn="base">
              <a:spcBef>
                <a:spcPct val="0"/>
              </a:spcBef>
              <a:spcAft>
                <a:spcPct val="0"/>
              </a:spcAft>
              <a:buClr>
                <a:srgbClr val="002960"/>
              </a:buClr>
            </a:pPr>
            <a:r>
              <a:rPr lang="en-US" sz="800" dirty="0">
                <a:solidFill>
                  <a:srgbClr val="000000"/>
                </a:solidFill>
              </a:rPr>
              <a:t>Royal Berkshire</a:t>
            </a:r>
          </a:p>
          <a:p>
            <a:pPr defTabSz="912944" fontAlgn="base">
              <a:spcBef>
                <a:spcPct val="0"/>
              </a:spcBef>
              <a:spcAft>
                <a:spcPct val="0"/>
              </a:spcAft>
              <a:buClr>
                <a:srgbClr val="002960"/>
              </a:buClr>
            </a:pPr>
            <a:r>
              <a:rPr lang="en-US" sz="800" dirty="0">
                <a:solidFill>
                  <a:srgbClr val="000000"/>
                </a:solidFill>
              </a:rPr>
              <a:t>Royal Bournemouth and Christchurch (FT) </a:t>
            </a:r>
          </a:p>
          <a:p>
            <a:pPr defTabSz="912944" fontAlgn="base">
              <a:spcBef>
                <a:spcPct val="0"/>
              </a:spcBef>
              <a:spcAft>
                <a:spcPct val="0"/>
              </a:spcAft>
              <a:buClr>
                <a:srgbClr val="002960"/>
              </a:buClr>
            </a:pPr>
            <a:r>
              <a:rPr lang="en-US" sz="800" dirty="0">
                <a:solidFill>
                  <a:srgbClr val="000000"/>
                </a:solidFill>
              </a:rPr>
              <a:t>Royal Cornwall </a:t>
            </a:r>
          </a:p>
          <a:p>
            <a:pPr defTabSz="912944" fontAlgn="base">
              <a:spcBef>
                <a:spcPct val="0"/>
              </a:spcBef>
              <a:spcAft>
                <a:spcPct val="0"/>
              </a:spcAft>
              <a:buClr>
                <a:srgbClr val="002960"/>
              </a:buClr>
            </a:pPr>
            <a:r>
              <a:rPr lang="en-US" sz="800" dirty="0" err="1">
                <a:solidFill>
                  <a:srgbClr val="000000"/>
                </a:solidFill>
              </a:rPr>
              <a:t>Sandwell</a:t>
            </a:r>
            <a:r>
              <a:rPr lang="en-US" sz="800" dirty="0">
                <a:solidFill>
                  <a:srgbClr val="000000"/>
                </a:solidFill>
              </a:rPr>
              <a:t> and West Birmingham </a:t>
            </a:r>
          </a:p>
          <a:p>
            <a:pPr defTabSz="912944" fontAlgn="base">
              <a:spcBef>
                <a:spcPct val="0"/>
              </a:spcBef>
              <a:spcAft>
                <a:spcPct val="0"/>
              </a:spcAft>
              <a:buClr>
                <a:srgbClr val="002960"/>
              </a:buClr>
            </a:pPr>
            <a:r>
              <a:rPr lang="en-US" sz="800" dirty="0">
                <a:solidFill>
                  <a:srgbClr val="000000"/>
                </a:solidFill>
              </a:rPr>
              <a:t>Sherwood Forest (FT) </a:t>
            </a:r>
          </a:p>
          <a:p>
            <a:pPr defTabSz="912944" fontAlgn="base">
              <a:spcBef>
                <a:spcPct val="0"/>
              </a:spcBef>
              <a:spcAft>
                <a:spcPct val="0"/>
              </a:spcAft>
              <a:buClr>
                <a:srgbClr val="002960"/>
              </a:buClr>
            </a:pPr>
            <a:r>
              <a:rPr lang="en-US" sz="800" dirty="0">
                <a:solidFill>
                  <a:srgbClr val="000000"/>
                </a:solidFill>
              </a:rPr>
              <a:t>Stockport (FT) </a:t>
            </a:r>
          </a:p>
          <a:p>
            <a:pPr defTabSz="912944" fontAlgn="base">
              <a:spcBef>
                <a:spcPct val="0"/>
              </a:spcBef>
              <a:spcAft>
                <a:spcPct val="0"/>
              </a:spcAft>
              <a:buClr>
                <a:srgbClr val="002960"/>
              </a:buClr>
            </a:pPr>
            <a:r>
              <a:rPr lang="en-US" sz="800" dirty="0">
                <a:solidFill>
                  <a:srgbClr val="000000"/>
                </a:solidFill>
              </a:rPr>
              <a:t>West Hertfordshire </a:t>
            </a:r>
          </a:p>
          <a:p>
            <a:pPr defTabSz="912944" fontAlgn="base">
              <a:spcBef>
                <a:spcPct val="0"/>
              </a:spcBef>
              <a:spcAft>
                <a:spcPct val="0"/>
              </a:spcAft>
              <a:buClr>
                <a:srgbClr val="002960"/>
              </a:buClr>
            </a:pPr>
            <a:r>
              <a:rPr lang="en-US" sz="800" dirty="0">
                <a:solidFill>
                  <a:srgbClr val="000000"/>
                </a:solidFill>
              </a:rPr>
              <a:t>Worcestershire </a:t>
            </a:r>
          </a:p>
          <a:p>
            <a:pPr defTabSz="912944" fontAlgn="base">
              <a:spcBef>
                <a:spcPct val="0"/>
              </a:spcBef>
              <a:spcAft>
                <a:spcPct val="0"/>
              </a:spcAft>
              <a:buClr>
                <a:srgbClr val="002960"/>
              </a:buClr>
            </a:pPr>
            <a:r>
              <a:rPr lang="en-US" sz="800" dirty="0" err="1">
                <a:solidFill>
                  <a:srgbClr val="000000"/>
                </a:solidFill>
              </a:rPr>
              <a:t>Wrightington</a:t>
            </a:r>
            <a:r>
              <a:rPr lang="en-US" sz="800" dirty="0">
                <a:solidFill>
                  <a:srgbClr val="000000"/>
                </a:solidFill>
              </a:rPr>
              <a:t>, </a:t>
            </a:r>
            <a:r>
              <a:rPr lang="en-US" sz="800" dirty="0" err="1">
                <a:solidFill>
                  <a:srgbClr val="000000"/>
                </a:solidFill>
              </a:rPr>
              <a:t>Wigan</a:t>
            </a:r>
            <a:r>
              <a:rPr lang="en-US" sz="800" dirty="0">
                <a:solidFill>
                  <a:srgbClr val="000000"/>
                </a:solidFill>
              </a:rPr>
              <a:t> and Leigh (FT) </a:t>
            </a:r>
          </a:p>
          <a:p>
            <a:pPr defTabSz="912944" fontAlgn="base">
              <a:spcBef>
                <a:spcPct val="0"/>
              </a:spcBef>
              <a:spcAft>
                <a:spcPct val="0"/>
              </a:spcAft>
              <a:buClr>
                <a:srgbClr val="002960"/>
              </a:buClr>
            </a:pPr>
            <a:endParaRPr lang="en-US" sz="800" dirty="0">
              <a:solidFill>
                <a:srgbClr val="000000"/>
              </a:solidFill>
            </a:endParaRPr>
          </a:p>
          <a:p>
            <a:pPr defTabSz="912944" fontAlgn="base">
              <a:spcBef>
                <a:spcPct val="0"/>
              </a:spcBef>
              <a:spcAft>
                <a:spcPct val="0"/>
              </a:spcAft>
              <a:buClr>
                <a:srgbClr val="002960"/>
              </a:buClr>
            </a:pPr>
            <a:r>
              <a:rPr lang="en-GB" sz="800" b="1" i="1" dirty="0">
                <a:solidFill>
                  <a:srgbClr val="000000"/>
                </a:solidFill>
              </a:rPr>
              <a:t>Excluded:</a:t>
            </a:r>
            <a:endParaRPr lang="en-US" sz="800" b="1" i="1" dirty="0">
              <a:solidFill>
                <a:srgbClr val="000000"/>
              </a:solidFill>
            </a:endParaRPr>
          </a:p>
          <a:p>
            <a:pPr defTabSz="912944" fontAlgn="base">
              <a:spcBef>
                <a:spcPct val="0"/>
              </a:spcBef>
              <a:spcAft>
                <a:spcPct val="0"/>
              </a:spcAft>
              <a:buClr>
                <a:srgbClr val="002960"/>
              </a:buClr>
            </a:pPr>
            <a:r>
              <a:rPr lang="en-US" sz="800" dirty="0">
                <a:solidFill>
                  <a:srgbClr val="808080"/>
                </a:solidFill>
              </a:rPr>
              <a:t>Buckinghamshire </a:t>
            </a:r>
          </a:p>
          <a:p>
            <a:pPr defTabSz="912944" fontAlgn="base">
              <a:spcBef>
                <a:spcPct val="0"/>
              </a:spcBef>
              <a:spcAft>
                <a:spcPct val="0"/>
              </a:spcAft>
              <a:buClr>
                <a:srgbClr val="002960"/>
              </a:buClr>
            </a:pPr>
            <a:r>
              <a:rPr lang="en-US" sz="800" dirty="0" err="1">
                <a:solidFill>
                  <a:srgbClr val="808080"/>
                </a:solidFill>
              </a:rPr>
              <a:t>Doncaster</a:t>
            </a:r>
            <a:r>
              <a:rPr lang="en-US" sz="800" dirty="0">
                <a:solidFill>
                  <a:srgbClr val="808080"/>
                </a:solidFill>
              </a:rPr>
              <a:t> and Bassetlaw (FT) </a:t>
            </a:r>
          </a:p>
          <a:p>
            <a:pPr defTabSz="912944" fontAlgn="base">
              <a:spcBef>
                <a:spcPct val="0"/>
              </a:spcBef>
              <a:spcAft>
                <a:spcPct val="0"/>
              </a:spcAft>
              <a:buClr>
                <a:srgbClr val="002960"/>
              </a:buClr>
            </a:pPr>
            <a:r>
              <a:rPr lang="en-US" sz="800" dirty="0">
                <a:solidFill>
                  <a:srgbClr val="808080"/>
                </a:solidFill>
              </a:rPr>
              <a:t>East and North Hertfordshire </a:t>
            </a:r>
          </a:p>
          <a:p>
            <a:pPr defTabSz="912944" fontAlgn="base">
              <a:spcBef>
                <a:spcPct val="0"/>
              </a:spcBef>
              <a:spcAft>
                <a:spcPct val="0"/>
              </a:spcAft>
              <a:buClr>
                <a:srgbClr val="002960"/>
              </a:buClr>
            </a:pPr>
            <a:r>
              <a:rPr lang="en-US" sz="800" dirty="0">
                <a:solidFill>
                  <a:srgbClr val="808080"/>
                </a:solidFill>
              </a:rPr>
              <a:t>East Lancashire </a:t>
            </a:r>
          </a:p>
          <a:p>
            <a:pPr defTabSz="912944" fontAlgn="base">
              <a:spcBef>
                <a:spcPct val="0"/>
              </a:spcBef>
              <a:spcAft>
                <a:spcPct val="0"/>
              </a:spcAft>
              <a:buClr>
                <a:srgbClr val="002960"/>
              </a:buClr>
            </a:pPr>
            <a:r>
              <a:rPr lang="en-US" sz="800" dirty="0">
                <a:solidFill>
                  <a:srgbClr val="808080"/>
                </a:solidFill>
              </a:rPr>
              <a:t>East Sussex </a:t>
            </a:r>
          </a:p>
          <a:p>
            <a:pPr defTabSz="912944" fontAlgn="base">
              <a:spcBef>
                <a:spcPct val="0"/>
              </a:spcBef>
              <a:spcAft>
                <a:spcPct val="0"/>
              </a:spcAft>
              <a:buClr>
                <a:srgbClr val="002960"/>
              </a:buClr>
            </a:pPr>
            <a:r>
              <a:rPr lang="en-US" sz="800" dirty="0">
                <a:solidFill>
                  <a:srgbClr val="808080"/>
                </a:solidFill>
              </a:rPr>
              <a:t>Mid Yorkshire </a:t>
            </a:r>
          </a:p>
          <a:p>
            <a:pPr defTabSz="912944" fontAlgn="base">
              <a:spcBef>
                <a:spcPct val="0"/>
              </a:spcBef>
              <a:spcAft>
                <a:spcPct val="0"/>
              </a:spcAft>
              <a:buClr>
                <a:srgbClr val="002960"/>
              </a:buClr>
            </a:pPr>
            <a:r>
              <a:rPr lang="en-US" sz="800" dirty="0">
                <a:solidFill>
                  <a:srgbClr val="808080"/>
                </a:solidFill>
              </a:rPr>
              <a:t>North </a:t>
            </a:r>
            <a:r>
              <a:rPr lang="en-US" sz="800" dirty="0" err="1">
                <a:solidFill>
                  <a:srgbClr val="808080"/>
                </a:solidFill>
              </a:rPr>
              <a:t>Cumbria</a:t>
            </a:r>
            <a:r>
              <a:rPr lang="en-US" sz="800" dirty="0">
                <a:solidFill>
                  <a:srgbClr val="808080"/>
                </a:solidFill>
              </a:rPr>
              <a:t> </a:t>
            </a:r>
          </a:p>
          <a:p>
            <a:pPr defTabSz="912944" fontAlgn="base">
              <a:spcBef>
                <a:spcPct val="0"/>
              </a:spcBef>
              <a:spcAft>
                <a:spcPct val="0"/>
              </a:spcAft>
              <a:buClr>
                <a:srgbClr val="002960"/>
              </a:buClr>
            </a:pPr>
            <a:r>
              <a:rPr lang="en-US" sz="800" dirty="0">
                <a:solidFill>
                  <a:srgbClr val="808080"/>
                </a:solidFill>
              </a:rPr>
              <a:t>North Tees and </a:t>
            </a:r>
            <a:r>
              <a:rPr lang="en-US" sz="800" dirty="0" err="1">
                <a:solidFill>
                  <a:srgbClr val="808080"/>
                </a:solidFill>
              </a:rPr>
              <a:t>Hartlepool</a:t>
            </a:r>
            <a:r>
              <a:rPr lang="en-US" sz="800" dirty="0">
                <a:solidFill>
                  <a:srgbClr val="808080"/>
                </a:solidFill>
              </a:rPr>
              <a:t> (FT) </a:t>
            </a:r>
          </a:p>
          <a:p>
            <a:pPr defTabSz="912944" fontAlgn="base">
              <a:spcBef>
                <a:spcPct val="0"/>
              </a:spcBef>
              <a:spcAft>
                <a:spcPct val="0"/>
              </a:spcAft>
              <a:buClr>
                <a:srgbClr val="002960"/>
              </a:buClr>
            </a:pPr>
            <a:r>
              <a:rPr lang="en-US" sz="800" dirty="0">
                <a:solidFill>
                  <a:srgbClr val="808080"/>
                </a:solidFill>
              </a:rPr>
              <a:t>Shrewsbury and Telford </a:t>
            </a:r>
          </a:p>
          <a:p>
            <a:pPr defTabSz="912944" fontAlgn="base">
              <a:spcBef>
                <a:spcPct val="0"/>
              </a:spcBef>
              <a:spcAft>
                <a:spcPct val="0"/>
              </a:spcAft>
              <a:buClr>
                <a:srgbClr val="002960"/>
              </a:buClr>
            </a:pPr>
            <a:r>
              <a:rPr lang="en-US" sz="800" dirty="0">
                <a:solidFill>
                  <a:srgbClr val="808080"/>
                </a:solidFill>
              </a:rPr>
              <a:t>Sunderland (FT) </a:t>
            </a:r>
          </a:p>
          <a:p>
            <a:pPr defTabSz="912944" fontAlgn="base">
              <a:spcBef>
                <a:spcPct val="0"/>
              </a:spcBef>
              <a:spcAft>
                <a:spcPct val="0"/>
              </a:spcAft>
              <a:buClr>
                <a:srgbClr val="002960"/>
              </a:buClr>
            </a:pPr>
            <a:r>
              <a:rPr lang="en-US" sz="800" dirty="0">
                <a:solidFill>
                  <a:srgbClr val="808080"/>
                </a:solidFill>
              </a:rPr>
              <a:t>United Lincolnshire </a:t>
            </a:r>
          </a:p>
          <a:p>
            <a:pPr defTabSz="912944" fontAlgn="base">
              <a:spcBef>
                <a:spcPct val="0"/>
              </a:spcBef>
              <a:spcAft>
                <a:spcPct val="0"/>
              </a:spcAft>
              <a:buClr>
                <a:srgbClr val="002960"/>
              </a:buClr>
            </a:pPr>
            <a:r>
              <a:rPr lang="en-US" sz="800" dirty="0">
                <a:solidFill>
                  <a:srgbClr val="808080"/>
                </a:solidFill>
              </a:rPr>
              <a:t>Western Sussex </a:t>
            </a:r>
          </a:p>
          <a:p>
            <a:pPr defTabSz="912944" fontAlgn="base">
              <a:spcBef>
                <a:spcPct val="0"/>
              </a:spcBef>
              <a:spcAft>
                <a:spcPct val="0"/>
              </a:spcAft>
              <a:buClr>
                <a:srgbClr val="002960"/>
              </a:buClr>
            </a:pPr>
            <a:endParaRPr lang="en-US" sz="800" dirty="0">
              <a:solidFill>
                <a:srgbClr val="808080"/>
              </a:solidFill>
            </a:endParaRPr>
          </a:p>
        </p:txBody>
      </p:sp>
      <p:sp>
        <p:nvSpPr>
          <p:cNvPr id="890915" name="Freeform 35"/>
          <p:cNvSpPr>
            <a:spLocks/>
          </p:cNvSpPr>
          <p:nvPr>
            <p:custDataLst>
              <p:tags r:id="rId24"/>
            </p:custDataLst>
          </p:nvPr>
        </p:nvSpPr>
        <p:spPr bwMode="gray">
          <a:xfrm>
            <a:off x="72900" y="2026302"/>
            <a:ext cx="939507" cy="2813496"/>
          </a:xfrm>
          <a:custGeom>
            <a:avLst/>
            <a:gdLst/>
            <a:ahLst/>
            <a:cxnLst>
              <a:cxn ang="0">
                <a:pos x="0" y="0"/>
              </a:cxn>
              <a:cxn ang="0">
                <a:pos x="1048" y="0"/>
              </a:cxn>
              <a:cxn ang="0">
                <a:pos x="1152" y="288"/>
              </a:cxn>
              <a:cxn ang="0">
                <a:pos x="1048" y="576"/>
              </a:cxn>
              <a:cxn ang="0">
                <a:pos x="0" y="576"/>
              </a:cxn>
              <a:cxn ang="0">
                <a:pos x="0" y="288"/>
              </a:cxn>
              <a:cxn ang="0">
                <a:pos x="0" y="0"/>
              </a:cxn>
            </a:cxnLst>
            <a:rect l="0" t="0" r="r" b="b"/>
            <a:pathLst>
              <a:path w="1152" h="576">
                <a:moveTo>
                  <a:pt x="0" y="0"/>
                </a:moveTo>
                <a:lnTo>
                  <a:pt x="1048" y="0"/>
                </a:lnTo>
                <a:lnTo>
                  <a:pt x="1152" y="288"/>
                </a:lnTo>
                <a:lnTo>
                  <a:pt x="1048" y="576"/>
                </a:lnTo>
                <a:lnTo>
                  <a:pt x="0" y="576"/>
                </a:lnTo>
                <a:lnTo>
                  <a:pt x="0" y="288"/>
                </a:lnTo>
                <a:lnTo>
                  <a:pt x="0" y="0"/>
                </a:lnTo>
                <a:close/>
              </a:path>
            </a:pathLst>
          </a:custGeom>
          <a:noFill/>
          <a:ln w="9525" cap="flat" cmpd="sng">
            <a:solidFill>
              <a:schemeClr val="folHlink"/>
            </a:solidFill>
            <a:prstDash val="solid"/>
            <a:round/>
            <a:headEnd/>
            <a:tailEnd/>
          </a:ln>
          <a:effectLst/>
        </p:spPr>
        <p:txBody>
          <a:bodyPr wrap="none" lIns="93236" tIns="46619" rIns="93236" bIns="46619" anchor="ctr"/>
          <a:lstStyle/>
          <a:p>
            <a:pPr defTabSz="932962" fontAlgn="base">
              <a:spcBef>
                <a:spcPct val="0"/>
              </a:spcBef>
              <a:spcAft>
                <a:spcPct val="0"/>
              </a:spcAft>
            </a:pPr>
            <a:endParaRPr lang="en-GB" sz="1600" dirty="0">
              <a:solidFill>
                <a:srgbClr val="000000"/>
              </a:solidFill>
            </a:endParaRPr>
          </a:p>
        </p:txBody>
      </p:sp>
      <p:sp>
        <p:nvSpPr>
          <p:cNvPr id="890916" name="Line 36"/>
          <p:cNvSpPr>
            <a:spLocks noChangeShapeType="1"/>
          </p:cNvSpPr>
          <p:nvPr/>
        </p:nvSpPr>
        <p:spPr bwMode="auto">
          <a:xfrm>
            <a:off x="1104738" y="1025299"/>
            <a:ext cx="1201922" cy="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17" name="Line 37"/>
          <p:cNvSpPr>
            <a:spLocks noChangeShapeType="1"/>
          </p:cNvSpPr>
          <p:nvPr/>
        </p:nvSpPr>
        <p:spPr bwMode="auto">
          <a:xfrm>
            <a:off x="1104738" y="4581128"/>
            <a:ext cx="1201922" cy="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18" name="Line 38"/>
          <p:cNvSpPr>
            <a:spLocks noChangeShapeType="1"/>
          </p:cNvSpPr>
          <p:nvPr/>
        </p:nvSpPr>
        <p:spPr bwMode="auto">
          <a:xfrm flipH="1">
            <a:off x="4867628" y="2350250"/>
            <a:ext cx="670614" cy="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19" name="Line 39"/>
          <p:cNvSpPr>
            <a:spLocks noChangeShapeType="1"/>
          </p:cNvSpPr>
          <p:nvPr/>
        </p:nvSpPr>
        <p:spPr bwMode="auto">
          <a:xfrm>
            <a:off x="3571749" y="1341149"/>
            <a:ext cx="1171144" cy="162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20" name="Line 40"/>
          <p:cNvSpPr>
            <a:spLocks noChangeShapeType="1"/>
          </p:cNvSpPr>
          <p:nvPr/>
        </p:nvSpPr>
        <p:spPr bwMode="auto">
          <a:xfrm flipH="1">
            <a:off x="4948620" y="4511040"/>
            <a:ext cx="1414120" cy="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21" name="Line 41"/>
          <p:cNvSpPr>
            <a:spLocks noChangeShapeType="1"/>
          </p:cNvSpPr>
          <p:nvPr/>
        </p:nvSpPr>
        <p:spPr bwMode="auto">
          <a:xfrm flipH="1">
            <a:off x="3532872" y="3037409"/>
            <a:ext cx="1334749" cy="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22" name="Line 42"/>
          <p:cNvSpPr>
            <a:spLocks noChangeShapeType="1"/>
          </p:cNvSpPr>
          <p:nvPr/>
        </p:nvSpPr>
        <p:spPr bwMode="auto">
          <a:xfrm flipH="1">
            <a:off x="6523105" y="1342769"/>
            <a:ext cx="1070714" cy="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23" name="Line 43"/>
          <p:cNvSpPr>
            <a:spLocks noChangeShapeType="1"/>
          </p:cNvSpPr>
          <p:nvPr/>
        </p:nvSpPr>
        <p:spPr bwMode="auto">
          <a:xfrm flipH="1">
            <a:off x="7773615" y="2985190"/>
            <a:ext cx="1070714" cy="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24" name="Line 44"/>
          <p:cNvSpPr>
            <a:spLocks noChangeShapeType="1"/>
          </p:cNvSpPr>
          <p:nvPr/>
        </p:nvSpPr>
        <p:spPr bwMode="auto">
          <a:xfrm flipH="1">
            <a:off x="6523105" y="4561202"/>
            <a:ext cx="1187343" cy="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25" name="Line 45"/>
          <p:cNvSpPr>
            <a:spLocks noChangeShapeType="1"/>
          </p:cNvSpPr>
          <p:nvPr/>
        </p:nvSpPr>
        <p:spPr bwMode="auto">
          <a:xfrm flipH="1">
            <a:off x="6523105" y="5575162"/>
            <a:ext cx="1187343" cy="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26" name="Rectangle 16"/>
          <p:cNvSpPr>
            <a:spLocks noChangeArrowheads="1"/>
          </p:cNvSpPr>
          <p:nvPr>
            <p:custDataLst>
              <p:tags r:id="rId25"/>
            </p:custDataLst>
          </p:nvPr>
        </p:nvSpPr>
        <p:spPr bwMode="gray">
          <a:xfrm>
            <a:off x="134447" y="523185"/>
            <a:ext cx="4274759" cy="124720"/>
          </a:xfrm>
          <a:prstGeom prst="rect">
            <a:avLst/>
          </a:prstGeom>
          <a:noFill/>
          <a:ln w="9525">
            <a:noFill/>
            <a:miter lim="800000"/>
            <a:headEnd/>
            <a:tailEnd/>
          </a:ln>
        </p:spPr>
        <p:txBody>
          <a:bodyPr lIns="0" tIns="0" rIns="0" bIns="0">
            <a:spAutoFit/>
          </a:bodyPr>
          <a:lstStyle/>
          <a:p>
            <a:pPr defTabSz="912944" fontAlgn="base">
              <a:spcBef>
                <a:spcPct val="0"/>
              </a:spcBef>
              <a:spcAft>
                <a:spcPct val="0"/>
              </a:spcAft>
              <a:buClr>
                <a:srgbClr val="002960"/>
              </a:buClr>
            </a:pPr>
            <a:r>
              <a:rPr lang="en-US" sz="800" dirty="0">
                <a:solidFill>
                  <a:srgbClr val="808080"/>
                </a:solidFill>
                <a:cs typeface="Arial" charset="0"/>
              </a:rPr>
              <a:t>Ordered alphabetically</a:t>
            </a:r>
            <a:endParaRPr lang="en-US" sz="800" b="1" dirty="0">
              <a:solidFill>
                <a:srgbClr val="808080"/>
              </a:solidFill>
              <a:cs typeface="Arial" charset="0"/>
            </a:endParaRPr>
          </a:p>
        </p:txBody>
      </p:sp>
      <p:sp>
        <p:nvSpPr>
          <p:cNvPr id="890928" name="Line 48"/>
          <p:cNvSpPr>
            <a:spLocks noChangeShapeType="1"/>
          </p:cNvSpPr>
          <p:nvPr/>
        </p:nvSpPr>
        <p:spPr bwMode="auto">
          <a:xfrm>
            <a:off x="2570687" y="4262901"/>
            <a:ext cx="840697" cy="162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
        <p:nvSpPr>
          <p:cNvPr id="890929" name="Line 49"/>
          <p:cNvSpPr>
            <a:spLocks noChangeShapeType="1"/>
          </p:cNvSpPr>
          <p:nvPr/>
        </p:nvSpPr>
        <p:spPr bwMode="auto">
          <a:xfrm flipH="1">
            <a:off x="2573934" y="2937178"/>
            <a:ext cx="876333" cy="0"/>
          </a:xfrm>
          <a:prstGeom prst="line">
            <a:avLst/>
          </a:prstGeom>
          <a:noFill/>
          <a:ln w="9525">
            <a:solidFill>
              <a:schemeClr val="tx1"/>
            </a:solidFill>
            <a:round/>
            <a:headEnd/>
            <a:tailEnd/>
          </a:ln>
          <a:effectLst/>
        </p:spPr>
        <p:txBody>
          <a:bodyPr lIns="93236" tIns="46619" rIns="93236" bIns="46619"/>
          <a:lstStyle/>
          <a:p>
            <a:pPr defTabSz="932962" fontAlgn="base">
              <a:spcBef>
                <a:spcPct val="0"/>
              </a:spcBef>
              <a:spcAft>
                <a:spcPct val="0"/>
              </a:spcAft>
            </a:pPr>
            <a:endParaRPr lang="en-GB" sz="1600" dirty="0">
              <a:solidFill>
                <a:srgbClr val="00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lide Number Placeholder 1"/>
          <p:cNvSpPr>
            <a:spLocks noGrp="1"/>
          </p:cNvSpPr>
          <p:nvPr>
            <p:ph type="sldNum" sz="quarter" idx="10"/>
          </p:nvPr>
        </p:nvSpPr>
        <p:spPr/>
        <p:txBody>
          <a:bodyPr/>
          <a:lstStyle/>
          <a:p>
            <a:fld id="{01D372B3-79E7-451E-9150-1F81CE42875D}" type="slidenum">
              <a:rPr lang="en-US"/>
              <a:pPr/>
              <a:t>22</a:t>
            </a:fld>
            <a:r>
              <a:rPr lang="en-US"/>
              <a:t> </a:t>
            </a:r>
          </a:p>
        </p:txBody>
      </p:sp>
      <p:graphicFrame>
        <p:nvGraphicFramePr>
          <p:cNvPr id="1142786" name="Object 2" hidden="1"/>
          <p:cNvGraphicFramePr>
            <a:graphicFrameLocks noChangeAspect="1"/>
          </p:cNvGraphicFramePr>
          <p:nvPr/>
        </p:nvGraphicFramePr>
        <p:xfrm>
          <a:off x="0" y="0"/>
          <a:ext cx="161984" cy="161974"/>
        </p:xfrm>
        <a:graphic>
          <a:graphicData uri="http://schemas.openxmlformats.org/presentationml/2006/ole">
            <p:oleObj spid="_x0000_s52226" name="think-cell Slide" r:id="rId90" imgW="360" imgH="360" progId="">
              <p:embed/>
            </p:oleObj>
          </a:graphicData>
        </a:graphic>
      </p:graphicFrame>
      <p:sp>
        <p:nvSpPr>
          <p:cNvPr id="1142787" name="McK 4. Footnote"/>
          <p:cNvSpPr txBox="1">
            <a:spLocks noChangeArrowheads="1"/>
          </p:cNvSpPr>
          <p:nvPr>
            <p:custDataLst>
              <p:tags r:id="rId2"/>
            </p:custDataLst>
          </p:nvPr>
        </p:nvSpPr>
        <p:spPr bwMode="auto">
          <a:xfrm>
            <a:off x="67601" y="2038318"/>
            <a:ext cx="8722840" cy="282625"/>
          </a:xfrm>
          <a:prstGeom prst="rect">
            <a:avLst/>
          </a:prstGeom>
          <a:noFill/>
          <a:ln w="9525">
            <a:noFill/>
            <a:miter lim="800000"/>
            <a:headEnd/>
            <a:tailEnd/>
          </a:ln>
        </p:spPr>
        <p:txBody>
          <a:bodyPr lIns="0" tIns="0" rIns="0" bIns="0" anchor="b">
            <a:spAutoFit/>
          </a:bodyPr>
          <a:lstStyle/>
          <a:p>
            <a:pPr marL="106777" indent="-106777" defTabSz="912459"/>
            <a:r>
              <a:rPr lang="en-US" sz="900" dirty="0">
                <a:solidFill>
                  <a:srgbClr val="000000"/>
                </a:solidFill>
                <a:cs typeface="Arial" charset="0"/>
              </a:rPr>
              <a:t>Note: For general medicine and general surgery secretarial costs are included in the cost</a:t>
            </a:r>
          </a:p>
          <a:p>
            <a:pPr marL="106777" indent="-106777" defTabSz="912459"/>
            <a:r>
              <a:rPr lang="en-US" sz="900" dirty="0">
                <a:solidFill>
                  <a:srgbClr val="000000"/>
                </a:solidFill>
                <a:cs typeface="Arial" charset="0"/>
              </a:rPr>
              <a:t>1 </a:t>
            </a:r>
            <a:r>
              <a:rPr lang="en-GB" sz="900" dirty="0">
                <a:solidFill>
                  <a:srgbClr val="000000"/>
                </a:solidFill>
                <a:cs typeface="Arial" charset="0"/>
              </a:rPr>
              <a:t>Additional consultants estimated based combination of WTE and PA analysis, assuming </a:t>
            </a:r>
            <a:r>
              <a:rPr lang="en-US" sz="900" dirty="0">
                <a:solidFill>
                  <a:srgbClr val="000000"/>
                </a:solidFill>
                <a:cs typeface="Arial" charset="0"/>
              </a:rPr>
              <a:t>£110k per WTE in 11/12</a:t>
            </a:r>
            <a:endParaRPr lang="en-GB" sz="900" dirty="0">
              <a:solidFill>
                <a:srgbClr val="000000"/>
              </a:solidFill>
              <a:cs typeface="Arial" charset="0"/>
            </a:endParaRPr>
          </a:p>
        </p:txBody>
      </p:sp>
      <p:sp>
        <p:nvSpPr>
          <p:cNvPr id="1142788" name="Rectangle 2"/>
          <p:cNvSpPr>
            <a:spLocks noGrp="1" noChangeArrowheads="1"/>
          </p:cNvSpPr>
          <p:nvPr>
            <p:ph type="title" idx="4294967295"/>
            <p:custDataLst>
              <p:tags r:id="rId3"/>
            </p:custDataLst>
          </p:nvPr>
        </p:nvSpPr>
        <p:spPr>
          <a:xfrm>
            <a:off x="-14490" y="51229"/>
            <a:ext cx="7675144" cy="626065"/>
          </a:xfrm>
        </p:spPr>
        <p:txBody>
          <a:bodyPr lIns="91208" tIns="45610" rIns="91208" bIns="45610"/>
          <a:lstStyle/>
          <a:p>
            <a:r>
              <a:rPr lang="en-GB" sz="1700" dirty="0"/>
              <a:t>Impact of new service standards in emergency services and </a:t>
            </a:r>
            <a:r>
              <a:rPr lang="en-GB" sz="1700" dirty="0" smtClean="0"/>
              <a:t>obstetrics, 11/12 &amp; 14/15</a:t>
            </a:r>
            <a:endParaRPr lang="en-US" sz="1700" dirty="0"/>
          </a:p>
        </p:txBody>
      </p:sp>
      <p:sp>
        <p:nvSpPr>
          <p:cNvPr id="1142789" name="Rectangle 3"/>
          <p:cNvSpPr>
            <a:spLocks noChangeArrowheads="1"/>
          </p:cNvSpPr>
          <p:nvPr>
            <p:custDataLst>
              <p:tags r:id="rId4"/>
            </p:custDataLst>
          </p:nvPr>
        </p:nvSpPr>
        <p:spPr bwMode="auto">
          <a:xfrm rot="10800000" flipV="1">
            <a:off x="735408" y="1196628"/>
            <a:ext cx="67223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r>
              <a:rPr lang="en-US" sz="900" baseline="30000" dirty="0">
                <a:solidFill>
                  <a:srgbClr val="002960"/>
                </a:solidFill>
                <a:cs typeface="Arial" charset="0"/>
              </a:rPr>
              <a:t>1</a:t>
            </a:r>
            <a:r>
              <a:rPr lang="en-US" sz="900" dirty="0">
                <a:solidFill>
                  <a:srgbClr val="002960"/>
                </a:solidFill>
                <a:cs typeface="Arial" charset="0"/>
              </a:rPr>
              <a:t> consultants (WTE)</a:t>
            </a:r>
          </a:p>
        </p:txBody>
      </p:sp>
      <p:sp>
        <p:nvSpPr>
          <p:cNvPr id="1142791" name="Line 29"/>
          <p:cNvSpPr>
            <a:spLocks noChangeShapeType="1"/>
          </p:cNvSpPr>
          <p:nvPr>
            <p:custDataLst>
              <p:tags r:id="rId5"/>
            </p:custDataLst>
          </p:nvPr>
        </p:nvSpPr>
        <p:spPr bwMode="auto">
          <a:xfrm>
            <a:off x="762946" y="1134855"/>
            <a:ext cx="1148466"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792" name="Rectangle 56"/>
          <p:cNvSpPr>
            <a:spLocks noChangeArrowheads="1"/>
          </p:cNvSpPr>
          <p:nvPr>
            <p:custDataLst>
              <p:tags r:id="rId6"/>
            </p:custDataLst>
          </p:nvPr>
        </p:nvSpPr>
        <p:spPr bwMode="auto">
          <a:xfrm rot="10800000" flipV="1">
            <a:off x="64805" y="1477234"/>
            <a:ext cx="644697" cy="141312"/>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Trust</a:t>
            </a:r>
          </a:p>
        </p:txBody>
      </p:sp>
      <p:sp>
        <p:nvSpPr>
          <p:cNvPr id="1142793" name="Line 57"/>
          <p:cNvSpPr>
            <a:spLocks noChangeShapeType="1"/>
          </p:cNvSpPr>
          <p:nvPr>
            <p:custDataLst>
              <p:tags r:id="rId7"/>
            </p:custDataLst>
          </p:nvPr>
        </p:nvSpPr>
        <p:spPr bwMode="auto">
          <a:xfrm>
            <a:off x="61554" y="1635356"/>
            <a:ext cx="816400"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794" name="Rectangle 64"/>
          <p:cNvSpPr>
            <a:spLocks noChangeArrowheads="1"/>
          </p:cNvSpPr>
          <p:nvPr>
            <p:custDataLst>
              <p:tags r:id="rId8"/>
            </p:custDataLst>
          </p:nvPr>
        </p:nvSpPr>
        <p:spPr bwMode="gray">
          <a:xfrm>
            <a:off x="762945" y="959528"/>
            <a:ext cx="1451377" cy="141312"/>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Paediatrics</a:t>
            </a:r>
            <a:endParaRPr lang="en-GB" sz="900" b="1" baseline="30000" dirty="0">
              <a:solidFill>
                <a:srgbClr val="002960"/>
              </a:solidFill>
              <a:cs typeface="Arial" charset="0"/>
            </a:endParaRPr>
          </a:p>
        </p:txBody>
      </p:sp>
      <p:sp>
        <p:nvSpPr>
          <p:cNvPr id="1142795" name="Rectangle 83"/>
          <p:cNvSpPr>
            <a:spLocks noChangeArrowheads="1"/>
          </p:cNvSpPr>
          <p:nvPr>
            <p:custDataLst>
              <p:tags r:id="rId9"/>
            </p:custDataLst>
          </p:nvPr>
        </p:nvSpPr>
        <p:spPr bwMode="gray">
          <a:xfrm>
            <a:off x="8000404" y="938472"/>
            <a:ext cx="738647" cy="141312"/>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Total</a:t>
            </a:r>
            <a:endParaRPr lang="en-GB" sz="900" dirty="0">
              <a:solidFill>
                <a:srgbClr val="808080"/>
              </a:solidFill>
              <a:cs typeface="Arial" charset="0"/>
            </a:endParaRPr>
          </a:p>
        </p:txBody>
      </p:sp>
      <p:sp>
        <p:nvSpPr>
          <p:cNvPr id="1142796" name="Line 57"/>
          <p:cNvSpPr>
            <a:spLocks noChangeShapeType="1"/>
          </p:cNvSpPr>
          <p:nvPr>
            <p:custDataLst>
              <p:tags r:id="rId10"/>
            </p:custDataLst>
          </p:nvPr>
        </p:nvSpPr>
        <p:spPr bwMode="auto">
          <a:xfrm>
            <a:off x="735419"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797" name="Rectangle 3"/>
          <p:cNvSpPr>
            <a:spLocks noChangeArrowheads="1"/>
          </p:cNvSpPr>
          <p:nvPr>
            <p:custDataLst>
              <p:tags r:id="rId11"/>
            </p:custDataLst>
          </p:nvPr>
        </p:nvSpPr>
        <p:spPr bwMode="auto">
          <a:xfrm rot="10800000" flipV="1">
            <a:off x="1350947" y="1195014"/>
            <a:ext cx="67385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142798" name="Line 57"/>
          <p:cNvSpPr>
            <a:spLocks noChangeShapeType="1"/>
          </p:cNvSpPr>
          <p:nvPr>
            <p:custDataLst>
              <p:tags r:id="rId12"/>
            </p:custDataLst>
          </p:nvPr>
        </p:nvSpPr>
        <p:spPr bwMode="auto">
          <a:xfrm>
            <a:off x="1350959"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799" name="Rectangle 3"/>
          <p:cNvSpPr>
            <a:spLocks noChangeArrowheads="1"/>
          </p:cNvSpPr>
          <p:nvPr>
            <p:custDataLst>
              <p:tags r:id="rId13"/>
            </p:custDataLst>
          </p:nvPr>
        </p:nvSpPr>
        <p:spPr bwMode="auto">
          <a:xfrm rot="10800000" flipV="1">
            <a:off x="1938961" y="1196628"/>
            <a:ext cx="672233"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142800" name="Line 29"/>
          <p:cNvSpPr>
            <a:spLocks noChangeShapeType="1"/>
          </p:cNvSpPr>
          <p:nvPr>
            <p:custDataLst>
              <p:tags r:id="rId14"/>
            </p:custDataLst>
          </p:nvPr>
        </p:nvSpPr>
        <p:spPr bwMode="auto">
          <a:xfrm>
            <a:off x="1977826" y="1134855"/>
            <a:ext cx="1140368"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01" name="Rectangle 64"/>
          <p:cNvSpPr>
            <a:spLocks noChangeArrowheads="1"/>
          </p:cNvSpPr>
          <p:nvPr>
            <p:custDataLst>
              <p:tags r:id="rId15"/>
            </p:custDataLst>
          </p:nvPr>
        </p:nvSpPr>
        <p:spPr bwMode="gray">
          <a:xfrm>
            <a:off x="1977837" y="959528"/>
            <a:ext cx="1451377" cy="141312"/>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A&amp;E</a:t>
            </a:r>
            <a:endParaRPr lang="en-GB" sz="900" b="1" baseline="30000" dirty="0">
              <a:solidFill>
                <a:srgbClr val="002960"/>
              </a:solidFill>
              <a:cs typeface="Arial" charset="0"/>
            </a:endParaRPr>
          </a:p>
        </p:txBody>
      </p:sp>
      <p:sp>
        <p:nvSpPr>
          <p:cNvPr id="1142802" name="Line 57"/>
          <p:cNvSpPr>
            <a:spLocks noChangeShapeType="1"/>
          </p:cNvSpPr>
          <p:nvPr>
            <p:custDataLst>
              <p:tags r:id="rId16"/>
            </p:custDataLst>
          </p:nvPr>
        </p:nvSpPr>
        <p:spPr bwMode="auto">
          <a:xfrm>
            <a:off x="1938961"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03" name="Rectangle 3"/>
          <p:cNvSpPr>
            <a:spLocks noChangeArrowheads="1"/>
          </p:cNvSpPr>
          <p:nvPr>
            <p:custDataLst>
              <p:tags r:id="rId17"/>
            </p:custDataLst>
          </p:nvPr>
        </p:nvSpPr>
        <p:spPr bwMode="auto">
          <a:xfrm rot="10800000" flipV="1">
            <a:off x="2543149" y="1195014"/>
            <a:ext cx="67385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142804" name="Line 57"/>
          <p:cNvSpPr>
            <a:spLocks noChangeShapeType="1"/>
          </p:cNvSpPr>
          <p:nvPr>
            <p:custDataLst>
              <p:tags r:id="rId18"/>
            </p:custDataLst>
          </p:nvPr>
        </p:nvSpPr>
        <p:spPr bwMode="auto">
          <a:xfrm>
            <a:off x="2543161"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05" name="Rectangle 3"/>
          <p:cNvSpPr>
            <a:spLocks noChangeArrowheads="1"/>
          </p:cNvSpPr>
          <p:nvPr>
            <p:custDataLst>
              <p:tags r:id="rId19"/>
            </p:custDataLst>
          </p:nvPr>
        </p:nvSpPr>
        <p:spPr bwMode="auto">
          <a:xfrm rot="10800000" flipV="1">
            <a:off x="3126304" y="1196628"/>
            <a:ext cx="67223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142806" name="Line 29"/>
          <p:cNvSpPr>
            <a:spLocks noChangeShapeType="1"/>
          </p:cNvSpPr>
          <p:nvPr>
            <p:custDataLst>
              <p:tags r:id="rId20"/>
            </p:custDataLst>
          </p:nvPr>
        </p:nvSpPr>
        <p:spPr bwMode="auto">
          <a:xfrm>
            <a:off x="3165168" y="1134855"/>
            <a:ext cx="1140368"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07" name="Rectangle 64"/>
          <p:cNvSpPr>
            <a:spLocks noChangeArrowheads="1"/>
          </p:cNvSpPr>
          <p:nvPr>
            <p:custDataLst>
              <p:tags r:id="rId21"/>
            </p:custDataLst>
          </p:nvPr>
        </p:nvSpPr>
        <p:spPr bwMode="gray">
          <a:xfrm>
            <a:off x="3207284" y="959528"/>
            <a:ext cx="1451377" cy="141312"/>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Anaesthetics</a:t>
            </a:r>
            <a:endParaRPr lang="en-GB" sz="900" b="1" baseline="30000" dirty="0">
              <a:solidFill>
                <a:srgbClr val="002960"/>
              </a:solidFill>
              <a:cs typeface="Arial" charset="0"/>
            </a:endParaRPr>
          </a:p>
        </p:txBody>
      </p:sp>
      <p:sp>
        <p:nvSpPr>
          <p:cNvPr id="1142808" name="Line 57"/>
          <p:cNvSpPr>
            <a:spLocks noChangeShapeType="1"/>
          </p:cNvSpPr>
          <p:nvPr>
            <p:custDataLst>
              <p:tags r:id="rId22"/>
            </p:custDataLst>
          </p:nvPr>
        </p:nvSpPr>
        <p:spPr bwMode="auto">
          <a:xfrm>
            <a:off x="3126304"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09" name="Rectangle 3"/>
          <p:cNvSpPr>
            <a:spLocks noChangeArrowheads="1"/>
          </p:cNvSpPr>
          <p:nvPr>
            <p:custDataLst>
              <p:tags r:id="rId23"/>
            </p:custDataLst>
          </p:nvPr>
        </p:nvSpPr>
        <p:spPr bwMode="auto">
          <a:xfrm rot="10800000" flipV="1">
            <a:off x="3764509" y="1195014"/>
            <a:ext cx="67385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142810" name="Line 57"/>
          <p:cNvSpPr>
            <a:spLocks noChangeShapeType="1"/>
          </p:cNvSpPr>
          <p:nvPr>
            <p:custDataLst>
              <p:tags r:id="rId24"/>
            </p:custDataLst>
          </p:nvPr>
        </p:nvSpPr>
        <p:spPr bwMode="auto">
          <a:xfrm>
            <a:off x="3775860"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11" name="Rectangle 3"/>
          <p:cNvSpPr>
            <a:spLocks noChangeArrowheads="1"/>
          </p:cNvSpPr>
          <p:nvPr>
            <p:custDataLst>
              <p:tags r:id="rId25"/>
            </p:custDataLst>
          </p:nvPr>
        </p:nvSpPr>
        <p:spPr bwMode="auto">
          <a:xfrm rot="10800000" flipV="1">
            <a:off x="4350892" y="1196628"/>
            <a:ext cx="67223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142812" name="Line 29"/>
          <p:cNvSpPr>
            <a:spLocks noChangeShapeType="1"/>
          </p:cNvSpPr>
          <p:nvPr>
            <p:custDataLst>
              <p:tags r:id="rId26"/>
            </p:custDataLst>
          </p:nvPr>
        </p:nvSpPr>
        <p:spPr bwMode="auto">
          <a:xfrm>
            <a:off x="4389768" y="1134855"/>
            <a:ext cx="1140368"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13" name="Rectangle 64"/>
          <p:cNvSpPr>
            <a:spLocks noChangeArrowheads="1"/>
          </p:cNvSpPr>
          <p:nvPr>
            <p:custDataLst>
              <p:tags r:id="rId27"/>
            </p:custDataLst>
          </p:nvPr>
        </p:nvSpPr>
        <p:spPr bwMode="gray">
          <a:xfrm>
            <a:off x="4389779" y="959528"/>
            <a:ext cx="1451377" cy="141312"/>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General medicine</a:t>
            </a:r>
            <a:endParaRPr lang="en-GB" sz="900" b="1" baseline="30000" dirty="0">
              <a:solidFill>
                <a:srgbClr val="002960"/>
              </a:solidFill>
              <a:cs typeface="Arial" charset="0"/>
            </a:endParaRPr>
          </a:p>
        </p:txBody>
      </p:sp>
      <p:sp>
        <p:nvSpPr>
          <p:cNvPr id="1142814" name="Line 57"/>
          <p:cNvSpPr>
            <a:spLocks noChangeShapeType="1"/>
          </p:cNvSpPr>
          <p:nvPr>
            <p:custDataLst>
              <p:tags r:id="rId28"/>
            </p:custDataLst>
          </p:nvPr>
        </p:nvSpPr>
        <p:spPr bwMode="auto">
          <a:xfrm>
            <a:off x="4350903"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15" name="Rectangle 3"/>
          <p:cNvSpPr>
            <a:spLocks noChangeArrowheads="1"/>
          </p:cNvSpPr>
          <p:nvPr>
            <p:custDataLst>
              <p:tags r:id="rId29"/>
            </p:custDataLst>
          </p:nvPr>
        </p:nvSpPr>
        <p:spPr bwMode="auto">
          <a:xfrm rot="10800000" flipV="1">
            <a:off x="4977770" y="1195014"/>
            <a:ext cx="67385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142816" name="Line 57"/>
          <p:cNvSpPr>
            <a:spLocks noChangeShapeType="1"/>
          </p:cNvSpPr>
          <p:nvPr>
            <p:custDataLst>
              <p:tags r:id="rId30"/>
            </p:custDataLst>
          </p:nvPr>
        </p:nvSpPr>
        <p:spPr bwMode="auto">
          <a:xfrm>
            <a:off x="4977782"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17" name="Rectangle 3"/>
          <p:cNvSpPr>
            <a:spLocks noChangeArrowheads="1"/>
          </p:cNvSpPr>
          <p:nvPr>
            <p:custDataLst>
              <p:tags r:id="rId31"/>
            </p:custDataLst>
          </p:nvPr>
        </p:nvSpPr>
        <p:spPr bwMode="auto">
          <a:xfrm rot="10800000" flipV="1">
            <a:off x="5551196" y="1196628"/>
            <a:ext cx="672233"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142818" name="Line 29"/>
          <p:cNvSpPr>
            <a:spLocks noChangeShapeType="1"/>
          </p:cNvSpPr>
          <p:nvPr>
            <p:custDataLst>
              <p:tags r:id="rId32"/>
            </p:custDataLst>
          </p:nvPr>
        </p:nvSpPr>
        <p:spPr bwMode="auto">
          <a:xfrm>
            <a:off x="5590070" y="1134855"/>
            <a:ext cx="1043177"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19" name="Rectangle 64"/>
          <p:cNvSpPr>
            <a:spLocks noChangeArrowheads="1"/>
          </p:cNvSpPr>
          <p:nvPr>
            <p:custDataLst>
              <p:tags r:id="rId33"/>
            </p:custDataLst>
          </p:nvPr>
        </p:nvSpPr>
        <p:spPr bwMode="gray">
          <a:xfrm>
            <a:off x="5590070" y="959528"/>
            <a:ext cx="1451377" cy="141312"/>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General surgery</a:t>
            </a:r>
            <a:endParaRPr lang="en-GB" sz="900" b="1" baseline="30000" dirty="0">
              <a:solidFill>
                <a:srgbClr val="002960"/>
              </a:solidFill>
              <a:cs typeface="Arial" charset="0"/>
            </a:endParaRPr>
          </a:p>
        </p:txBody>
      </p:sp>
      <p:sp>
        <p:nvSpPr>
          <p:cNvPr id="1142820" name="Line 57"/>
          <p:cNvSpPr>
            <a:spLocks noChangeShapeType="1"/>
          </p:cNvSpPr>
          <p:nvPr>
            <p:custDataLst>
              <p:tags r:id="rId34"/>
            </p:custDataLst>
          </p:nvPr>
        </p:nvSpPr>
        <p:spPr bwMode="auto">
          <a:xfrm>
            <a:off x="5551205"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21" name="Rectangle 3"/>
          <p:cNvSpPr>
            <a:spLocks noChangeArrowheads="1"/>
          </p:cNvSpPr>
          <p:nvPr>
            <p:custDataLst>
              <p:tags r:id="rId35"/>
            </p:custDataLst>
          </p:nvPr>
        </p:nvSpPr>
        <p:spPr bwMode="auto">
          <a:xfrm rot="10800000" flipV="1">
            <a:off x="6178071" y="1195014"/>
            <a:ext cx="67385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142822" name="Line 57"/>
          <p:cNvSpPr>
            <a:spLocks noChangeShapeType="1"/>
          </p:cNvSpPr>
          <p:nvPr>
            <p:custDataLst>
              <p:tags r:id="rId36"/>
            </p:custDataLst>
          </p:nvPr>
        </p:nvSpPr>
        <p:spPr bwMode="auto">
          <a:xfrm>
            <a:off x="6178083"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23" name="Rectangle 3"/>
          <p:cNvSpPr>
            <a:spLocks noChangeArrowheads="1"/>
          </p:cNvSpPr>
          <p:nvPr/>
        </p:nvSpPr>
        <p:spPr bwMode="auto">
          <a:xfrm rot="10800000" flipV="1">
            <a:off x="6702912" y="1196628"/>
            <a:ext cx="67223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142824" name="Line 29"/>
          <p:cNvSpPr>
            <a:spLocks noChangeShapeType="1"/>
          </p:cNvSpPr>
          <p:nvPr/>
        </p:nvSpPr>
        <p:spPr bwMode="auto">
          <a:xfrm>
            <a:off x="6741776" y="1134855"/>
            <a:ext cx="1140368"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25" name="Rectangle 64"/>
          <p:cNvSpPr>
            <a:spLocks noChangeArrowheads="1"/>
          </p:cNvSpPr>
          <p:nvPr>
            <p:custDataLst>
              <p:tags r:id="rId37"/>
            </p:custDataLst>
          </p:nvPr>
        </p:nvSpPr>
        <p:spPr bwMode="gray">
          <a:xfrm>
            <a:off x="6936159" y="959528"/>
            <a:ext cx="1451377" cy="141312"/>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rPr>
              <a:t>Obstetrics</a:t>
            </a:r>
          </a:p>
        </p:txBody>
      </p:sp>
      <p:sp>
        <p:nvSpPr>
          <p:cNvPr id="1142826" name="Line 57"/>
          <p:cNvSpPr>
            <a:spLocks noChangeShapeType="1"/>
          </p:cNvSpPr>
          <p:nvPr/>
        </p:nvSpPr>
        <p:spPr bwMode="auto">
          <a:xfrm>
            <a:off x="6702912"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27" name="Rectangle 3"/>
          <p:cNvSpPr>
            <a:spLocks noChangeArrowheads="1"/>
          </p:cNvSpPr>
          <p:nvPr/>
        </p:nvSpPr>
        <p:spPr bwMode="auto">
          <a:xfrm rot="10800000" flipV="1">
            <a:off x="7341117" y="1195014"/>
            <a:ext cx="67385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142828" name="Line 57"/>
          <p:cNvSpPr>
            <a:spLocks noChangeShapeType="1"/>
          </p:cNvSpPr>
          <p:nvPr/>
        </p:nvSpPr>
        <p:spPr bwMode="auto">
          <a:xfrm>
            <a:off x="7341129"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829" name="Rectangle 45"/>
          <p:cNvSpPr>
            <a:spLocks noChangeArrowheads="1"/>
          </p:cNvSpPr>
          <p:nvPr/>
        </p:nvSpPr>
        <p:spPr bwMode="auto">
          <a:xfrm>
            <a:off x="-24286" y="5876446"/>
            <a:ext cx="1015640" cy="249441"/>
          </a:xfrm>
          <a:prstGeom prst="rect">
            <a:avLst/>
          </a:prstGeom>
          <a:noFill/>
          <a:ln w="9525">
            <a:noFill/>
            <a:miter lim="800000"/>
            <a:headEnd/>
            <a:tailEnd/>
          </a:ln>
          <a:effectLst/>
        </p:spPr>
        <p:txBody>
          <a:bodyPr lIns="93186" tIns="46594" rIns="93186" bIns="46594" anchor="b"/>
          <a:lstStyle/>
          <a:p>
            <a:pPr fontAlgn="b">
              <a:lnSpc>
                <a:spcPct val="40000"/>
              </a:lnSpc>
            </a:pPr>
            <a:r>
              <a:rPr lang="en-US" sz="900" i="1" dirty="0">
                <a:solidFill>
                  <a:srgbClr val="000000"/>
                </a:solidFill>
                <a:cs typeface="Arial" charset="0"/>
              </a:rPr>
              <a:t> </a:t>
            </a:r>
            <a:endParaRPr lang="en-US" sz="900" dirty="0">
              <a:solidFill>
                <a:srgbClr val="000000"/>
              </a:solidFill>
            </a:endParaRPr>
          </a:p>
        </p:txBody>
      </p:sp>
      <p:sp>
        <p:nvSpPr>
          <p:cNvPr id="1142848" name="Line 64"/>
          <p:cNvSpPr>
            <a:spLocks noChangeShapeType="1"/>
          </p:cNvSpPr>
          <p:nvPr/>
        </p:nvSpPr>
        <p:spPr bwMode="auto">
          <a:xfrm>
            <a:off x="-24286" y="1635356"/>
            <a:ext cx="1015640"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49" name="Line 65"/>
          <p:cNvSpPr>
            <a:spLocks noChangeShapeType="1"/>
          </p:cNvSpPr>
          <p:nvPr/>
        </p:nvSpPr>
        <p:spPr bwMode="auto">
          <a:xfrm>
            <a:off x="-24298" y="1635356"/>
            <a:ext cx="0" cy="25592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50" name="Line 66"/>
          <p:cNvSpPr>
            <a:spLocks noChangeShapeType="1"/>
          </p:cNvSpPr>
          <p:nvPr/>
        </p:nvSpPr>
        <p:spPr bwMode="auto">
          <a:xfrm>
            <a:off x="9131041" y="1635356"/>
            <a:ext cx="0" cy="25592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51" name="Line 67"/>
          <p:cNvSpPr>
            <a:spLocks noChangeShapeType="1"/>
          </p:cNvSpPr>
          <p:nvPr/>
        </p:nvSpPr>
        <p:spPr bwMode="auto">
          <a:xfrm>
            <a:off x="-24286" y="6125875"/>
            <a:ext cx="1015640"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52" name="Line 68"/>
          <p:cNvSpPr>
            <a:spLocks noChangeShapeType="1"/>
          </p:cNvSpPr>
          <p:nvPr/>
        </p:nvSpPr>
        <p:spPr bwMode="auto">
          <a:xfrm>
            <a:off x="-24298" y="1635954"/>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53" name="Line 69"/>
          <p:cNvSpPr>
            <a:spLocks noChangeShapeType="1"/>
          </p:cNvSpPr>
          <p:nvPr/>
        </p:nvSpPr>
        <p:spPr bwMode="auto">
          <a:xfrm>
            <a:off x="1294257" y="1635356"/>
            <a:ext cx="622019"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54" name="Line 70"/>
          <p:cNvSpPr>
            <a:spLocks noChangeShapeType="1"/>
          </p:cNvSpPr>
          <p:nvPr/>
        </p:nvSpPr>
        <p:spPr bwMode="auto">
          <a:xfrm>
            <a:off x="1891974" y="1635356"/>
            <a:ext cx="566944"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55" name="Line 71"/>
          <p:cNvSpPr>
            <a:spLocks noChangeShapeType="1"/>
          </p:cNvSpPr>
          <p:nvPr/>
        </p:nvSpPr>
        <p:spPr bwMode="auto">
          <a:xfrm>
            <a:off x="2458930" y="1635356"/>
            <a:ext cx="665755"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56" name="Line 72"/>
          <p:cNvSpPr>
            <a:spLocks noChangeShapeType="1"/>
          </p:cNvSpPr>
          <p:nvPr/>
        </p:nvSpPr>
        <p:spPr bwMode="auto">
          <a:xfrm>
            <a:off x="3084188" y="1635356"/>
            <a:ext cx="599341"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57" name="Line 73"/>
          <p:cNvSpPr>
            <a:spLocks noChangeShapeType="1"/>
          </p:cNvSpPr>
          <p:nvPr/>
        </p:nvSpPr>
        <p:spPr bwMode="auto">
          <a:xfrm>
            <a:off x="3683517" y="1635356"/>
            <a:ext cx="656036"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58" name="Line 74"/>
          <p:cNvSpPr>
            <a:spLocks noChangeShapeType="1"/>
          </p:cNvSpPr>
          <p:nvPr/>
        </p:nvSpPr>
        <p:spPr bwMode="auto">
          <a:xfrm>
            <a:off x="4290968" y="1635356"/>
            <a:ext cx="622019"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59" name="Line 75"/>
          <p:cNvSpPr>
            <a:spLocks noChangeShapeType="1"/>
          </p:cNvSpPr>
          <p:nvPr/>
        </p:nvSpPr>
        <p:spPr bwMode="auto">
          <a:xfrm>
            <a:off x="4912988" y="1635356"/>
            <a:ext cx="633357"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60" name="Line 76"/>
          <p:cNvSpPr>
            <a:spLocks noChangeShapeType="1"/>
          </p:cNvSpPr>
          <p:nvPr/>
        </p:nvSpPr>
        <p:spPr bwMode="auto">
          <a:xfrm>
            <a:off x="5513937" y="1635356"/>
            <a:ext cx="610680"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61" name="Line 77"/>
          <p:cNvSpPr>
            <a:spLocks noChangeShapeType="1"/>
          </p:cNvSpPr>
          <p:nvPr/>
        </p:nvSpPr>
        <p:spPr bwMode="auto">
          <a:xfrm>
            <a:off x="6124617" y="1635356"/>
            <a:ext cx="633357"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62" name="Line 78"/>
          <p:cNvSpPr>
            <a:spLocks noChangeShapeType="1"/>
          </p:cNvSpPr>
          <p:nvPr/>
        </p:nvSpPr>
        <p:spPr bwMode="auto">
          <a:xfrm>
            <a:off x="6685082" y="1635356"/>
            <a:ext cx="588002"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63" name="Line 79"/>
          <p:cNvSpPr>
            <a:spLocks noChangeShapeType="1"/>
          </p:cNvSpPr>
          <p:nvPr/>
        </p:nvSpPr>
        <p:spPr bwMode="auto">
          <a:xfrm>
            <a:off x="7273084" y="1635356"/>
            <a:ext cx="633358"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64" name="Line 80"/>
          <p:cNvSpPr>
            <a:spLocks noChangeShapeType="1"/>
          </p:cNvSpPr>
          <p:nvPr/>
        </p:nvSpPr>
        <p:spPr bwMode="auto">
          <a:xfrm>
            <a:off x="-24298" y="2857624"/>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65" name="Line 81"/>
          <p:cNvSpPr>
            <a:spLocks noChangeShapeType="1"/>
          </p:cNvSpPr>
          <p:nvPr/>
        </p:nvSpPr>
        <p:spPr bwMode="auto">
          <a:xfrm>
            <a:off x="-24298" y="3107065"/>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66" name="Line 82"/>
          <p:cNvSpPr>
            <a:spLocks noChangeShapeType="1"/>
          </p:cNvSpPr>
          <p:nvPr/>
        </p:nvSpPr>
        <p:spPr bwMode="auto">
          <a:xfrm>
            <a:off x="-24298" y="3356506"/>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67" name="Line 83"/>
          <p:cNvSpPr>
            <a:spLocks noChangeShapeType="1"/>
          </p:cNvSpPr>
          <p:nvPr/>
        </p:nvSpPr>
        <p:spPr bwMode="auto">
          <a:xfrm>
            <a:off x="-24298" y="3605946"/>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68" name="Line 84"/>
          <p:cNvSpPr>
            <a:spLocks noChangeShapeType="1"/>
          </p:cNvSpPr>
          <p:nvPr/>
        </p:nvSpPr>
        <p:spPr bwMode="auto">
          <a:xfrm>
            <a:off x="-24298" y="3855387"/>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69" name="Line 85"/>
          <p:cNvSpPr>
            <a:spLocks noChangeShapeType="1"/>
          </p:cNvSpPr>
          <p:nvPr/>
        </p:nvSpPr>
        <p:spPr bwMode="auto">
          <a:xfrm>
            <a:off x="-24298" y="3682546"/>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70" name="Line 86"/>
          <p:cNvSpPr>
            <a:spLocks noChangeShapeType="1"/>
          </p:cNvSpPr>
          <p:nvPr/>
        </p:nvSpPr>
        <p:spPr bwMode="auto">
          <a:xfrm>
            <a:off x="-24298" y="3931987"/>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71" name="Line 87"/>
          <p:cNvSpPr>
            <a:spLocks noChangeShapeType="1"/>
          </p:cNvSpPr>
          <p:nvPr/>
        </p:nvSpPr>
        <p:spPr bwMode="auto">
          <a:xfrm>
            <a:off x="-24298" y="3631480"/>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72" name="Line 88"/>
          <p:cNvSpPr>
            <a:spLocks noChangeShapeType="1"/>
          </p:cNvSpPr>
          <p:nvPr/>
        </p:nvSpPr>
        <p:spPr bwMode="auto">
          <a:xfrm>
            <a:off x="-24298" y="3880920"/>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73" name="Line 89"/>
          <p:cNvSpPr>
            <a:spLocks noChangeShapeType="1"/>
          </p:cNvSpPr>
          <p:nvPr/>
        </p:nvSpPr>
        <p:spPr bwMode="auto">
          <a:xfrm>
            <a:off x="-24298" y="4130361"/>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74" name="Line 90"/>
          <p:cNvSpPr>
            <a:spLocks noChangeShapeType="1"/>
          </p:cNvSpPr>
          <p:nvPr/>
        </p:nvSpPr>
        <p:spPr bwMode="auto">
          <a:xfrm>
            <a:off x="-24298" y="4379802"/>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75" name="Line 91"/>
          <p:cNvSpPr>
            <a:spLocks noChangeShapeType="1"/>
          </p:cNvSpPr>
          <p:nvPr/>
        </p:nvSpPr>
        <p:spPr bwMode="auto">
          <a:xfrm>
            <a:off x="-24298" y="4629243"/>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76" name="Line 92"/>
          <p:cNvSpPr>
            <a:spLocks noChangeShapeType="1"/>
          </p:cNvSpPr>
          <p:nvPr/>
        </p:nvSpPr>
        <p:spPr bwMode="auto">
          <a:xfrm>
            <a:off x="-24298" y="4878683"/>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77" name="Line 93"/>
          <p:cNvSpPr>
            <a:spLocks noChangeShapeType="1"/>
          </p:cNvSpPr>
          <p:nvPr/>
        </p:nvSpPr>
        <p:spPr bwMode="auto">
          <a:xfrm>
            <a:off x="-24298" y="5128124"/>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78" name="Line 94"/>
          <p:cNvSpPr>
            <a:spLocks noChangeShapeType="1"/>
          </p:cNvSpPr>
          <p:nvPr/>
        </p:nvSpPr>
        <p:spPr bwMode="auto">
          <a:xfrm>
            <a:off x="-24298" y="5377565"/>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79" name="Line 95"/>
          <p:cNvSpPr>
            <a:spLocks noChangeShapeType="1"/>
          </p:cNvSpPr>
          <p:nvPr/>
        </p:nvSpPr>
        <p:spPr bwMode="auto">
          <a:xfrm>
            <a:off x="-24298" y="5627005"/>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80" name="Line 96"/>
          <p:cNvSpPr>
            <a:spLocks noChangeShapeType="1"/>
          </p:cNvSpPr>
          <p:nvPr/>
        </p:nvSpPr>
        <p:spPr bwMode="auto">
          <a:xfrm>
            <a:off x="-24298" y="5876446"/>
            <a:ext cx="0" cy="249441"/>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881" name="Line 5"/>
          <p:cNvSpPr>
            <a:spLocks noChangeShapeType="1"/>
          </p:cNvSpPr>
          <p:nvPr>
            <p:custDataLst>
              <p:tags r:id="rId38"/>
            </p:custDataLst>
          </p:nvPr>
        </p:nvSpPr>
        <p:spPr bwMode="gray">
          <a:xfrm>
            <a:off x="29169" y="1902614"/>
            <a:ext cx="9082446" cy="0"/>
          </a:xfrm>
          <a:prstGeom prst="line">
            <a:avLst/>
          </a:prstGeom>
          <a:noFill/>
          <a:ln w="19050">
            <a:solidFill>
              <a:srgbClr val="808080"/>
            </a:solidFill>
            <a:prstDash val="sysDot"/>
            <a:round/>
            <a:headEnd/>
            <a:tailEnd/>
          </a:ln>
        </p:spPr>
        <p:txBody>
          <a:bodyPr lIns="0" tIns="0" rIns="0" bIns="0">
            <a:spAutoFit/>
          </a:bodyPr>
          <a:lstStyle/>
          <a:p>
            <a:pPr algn="r"/>
            <a:endParaRPr lang="en-GB" sz="1000" dirty="0">
              <a:solidFill>
                <a:srgbClr val="000000"/>
              </a:solidFill>
            </a:endParaRPr>
          </a:p>
        </p:txBody>
      </p:sp>
      <p:sp>
        <p:nvSpPr>
          <p:cNvPr id="1142896" name="Line 20"/>
          <p:cNvSpPr>
            <a:spLocks noChangeShapeType="1"/>
          </p:cNvSpPr>
          <p:nvPr>
            <p:custDataLst>
              <p:tags r:id="rId39"/>
            </p:custDataLst>
          </p:nvPr>
        </p:nvSpPr>
        <p:spPr bwMode="gray">
          <a:xfrm>
            <a:off x="29169" y="3944488"/>
            <a:ext cx="9082446" cy="0"/>
          </a:xfrm>
          <a:prstGeom prst="line">
            <a:avLst/>
          </a:prstGeom>
          <a:noFill/>
          <a:ln w="19050">
            <a:solidFill>
              <a:srgbClr val="808080"/>
            </a:solidFill>
            <a:prstDash val="sysDot"/>
            <a:round/>
            <a:headEnd/>
            <a:tailEnd/>
          </a:ln>
        </p:spPr>
        <p:txBody>
          <a:bodyPr lIns="0" tIns="0" rIns="0" bIns="0">
            <a:spAutoFit/>
          </a:bodyPr>
          <a:lstStyle/>
          <a:p>
            <a:pPr algn="r"/>
            <a:endParaRPr lang="en-GB" sz="1000" dirty="0">
              <a:solidFill>
                <a:srgbClr val="000000"/>
              </a:solidFill>
            </a:endParaRPr>
          </a:p>
        </p:txBody>
      </p:sp>
      <p:sp>
        <p:nvSpPr>
          <p:cNvPr id="1142901" name="Line 29"/>
          <p:cNvSpPr>
            <a:spLocks noChangeShapeType="1"/>
          </p:cNvSpPr>
          <p:nvPr/>
        </p:nvSpPr>
        <p:spPr bwMode="auto">
          <a:xfrm>
            <a:off x="762945" y="921049"/>
            <a:ext cx="5876781"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902" name="Rectangle 64"/>
          <p:cNvSpPr>
            <a:spLocks noChangeArrowheads="1"/>
          </p:cNvSpPr>
          <p:nvPr/>
        </p:nvSpPr>
        <p:spPr bwMode="gray">
          <a:xfrm>
            <a:off x="762957" y="714330"/>
            <a:ext cx="2204003" cy="172715"/>
          </a:xfrm>
          <a:prstGeom prst="rect">
            <a:avLst/>
          </a:prstGeom>
          <a:noFill/>
          <a:ln w="9525">
            <a:noFill/>
            <a:miter lim="800000"/>
            <a:headEnd/>
            <a:tailEnd/>
          </a:ln>
        </p:spPr>
        <p:txBody>
          <a:bodyPr lIns="0" tIns="0" rIns="0" bIns="0" anchor="b">
            <a:spAutoFit/>
          </a:bodyPr>
          <a:lstStyle/>
          <a:p>
            <a:pPr defTabSz="912459">
              <a:buClr>
                <a:srgbClr val="002960"/>
              </a:buClr>
            </a:pPr>
            <a:r>
              <a:rPr lang="en-GB" sz="1100" b="1" dirty="0">
                <a:solidFill>
                  <a:srgbClr val="002960"/>
                </a:solidFill>
                <a:cs typeface="Arial" charset="0"/>
              </a:rPr>
              <a:t>Emergency care services 11/12 </a:t>
            </a:r>
            <a:endParaRPr lang="en-GB" sz="1100" b="1" baseline="30000" dirty="0">
              <a:solidFill>
                <a:srgbClr val="002960"/>
              </a:solidFill>
              <a:cs typeface="Arial" charset="0"/>
            </a:endParaRPr>
          </a:p>
        </p:txBody>
      </p:sp>
      <p:sp>
        <p:nvSpPr>
          <p:cNvPr id="1142903" name="Line 29"/>
          <p:cNvSpPr>
            <a:spLocks noChangeShapeType="1"/>
          </p:cNvSpPr>
          <p:nvPr/>
        </p:nvSpPr>
        <p:spPr bwMode="auto">
          <a:xfrm>
            <a:off x="6741776" y="921049"/>
            <a:ext cx="1140368"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904" name="Rectangle 64"/>
          <p:cNvSpPr>
            <a:spLocks noChangeArrowheads="1"/>
          </p:cNvSpPr>
          <p:nvPr/>
        </p:nvSpPr>
        <p:spPr bwMode="gray">
          <a:xfrm>
            <a:off x="6924830" y="745724"/>
            <a:ext cx="1451377" cy="141312"/>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Maternity</a:t>
            </a:r>
            <a:endParaRPr lang="en-GB" sz="900" b="1" baseline="30000" dirty="0">
              <a:solidFill>
                <a:srgbClr val="002960"/>
              </a:solidFill>
              <a:cs typeface="Arial" charset="0"/>
            </a:endParaRPr>
          </a:p>
        </p:txBody>
      </p:sp>
      <p:sp>
        <p:nvSpPr>
          <p:cNvPr id="1142918" name="Rectangle 3"/>
          <p:cNvSpPr>
            <a:spLocks noChangeArrowheads="1"/>
          </p:cNvSpPr>
          <p:nvPr>
            <p:custDataLst>
              <p:tags r:id="rId40"/>
            </p:custDataLst>
          </p:nvPr>
        </p:nvSpPr>
        <p:spPr bwMode="auto">
          <a:xfrm rot="10800000" flipV="1">
            <a:off x="7987434" y="1196628"/>
            <a:ext cx="672233"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142919" name="Line 57"/>
          <p:cNvSpPr>
            <a:spLocks noChangeShapeType="1"/>
          </p:cNvSpPr>
          <p:nvPr>
            <p:custDataLst>
              <p:tags r:id="rId41"/>
            </p:custDataLst>
          </p:nvPr>
        </p:nvSpPr>
        <p:spPr bwMode="auto">
          <a:xfrm>
            <a:off x="7987446"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920" name="Rectangle 3"/>
          <p:cNvSpPr>
            <a:spLocks noChangeArrowheads="1"/>
          </p:cNvSpPr>
          <p:nvPr>
            <p:custDataLst>
              <p:tags r:id="rId42"/>
            </p:custDataLst>
          </p:nvPr>
        </p:nvSpPr>
        <p:spPr bwMode="auto">
          <a:xfrm rot="10800000" flipV="1">
            <a:off x="8625651" y="1195014"/>
            <a:ext cx="673854" cy="423937"/>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142921" name="Line 57"/>
          <p:cNvSpPr>
            <a:spLocks noChangeShapeType="1"/>
          </p:cNvSpPr>
          <p:nvPr>
            <p:custDataLst>
              <p:tags r:id="rId43"/>
            </p:custDataLst>
          </p:nvPr>
        </p:nvSpPr>
        <p:spPr bwMode="auto">
          <a:xfrm>
            <a:off x="8625663" y="1635356"/>
            <a:ext cx="560465"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922" name="Line 138"/>
          <p:cNvSpPr>
            <a:spLocks noChangeShapeType="1"/>
          </p:cNvSpPr>
          <p:nvPr/>
        </p:nvSpPr>
        <p:spPr bwMode="auto">
          <a:xfrm>
            <a:off x="7969627" y="1635356"/>
            <a:ext cx="588003"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sp>
        <p:nvSpPr>
          <p:cNvPr id="1142923" name="Line 139"/>
          <p:cNvSpPr>
            <a:spLocks noChangeShapeType="1"/>
          </p:cNvSpPr>
          <p:nvPr/>
        </p:nvSpPr>
        <p:spPr bwMode="auto">
          <a:xfrm>
            <a:off x="8557628" y="1635356"/>
            <a:ext cx="633357" cy="0"/>
          </a:xfrm>
          <a:prstGeom prst="line">
            <a:avLst/>
          </a:prstGeom>
          <a:noFill/>
          <a:ln w="12700" cap="sq">
            <a:noFill/>
            <a:round/>
            <a:headEnd/>
            <a:tailEnd/>
          </a:ln>
          <a:effectLst/>
        </p:spPr>
        <p:txBody>
          <a:bodyPr lIns="93186" tIns="46594" rIns="93186" bIns="46594"/>
          <a:lstStyle/>
          <a:p>
            <a:pPr algn="r"/>
            <a:endParaRPr lang="en-GB" sz="1000" dirty="0">
              <a:solidFill>
                <a:srgbClr val="000000"/>
              </a:solidFill>
            </a:endParaRPr>
          </a:p>
        </p:txBody>
      </p:sp>
      <p:grpSp>
        <p:nvGrpSpPr>
          <p:cNvPr id="2" name="Group 143"/>
          <p:cNvGrpSpPr/>
          <p:nvPr/>
        </p:nvGrpSpPr>
        <p:grpSpPr>
          <a:xfrm>
            <a:off x="13" y="1570180"/>
            <a:ext cx="8944326" cy="362470"/>
            <a:chOff x="1" y="3502366"/>
            <a:chExt cx="8765751" cy="355248"/>
          </a:xfrm>
        </p:grpSpPr>
        <p:sp>
          <p:nvSpPr>
            <p:cNvPr id="1142832" name="Rectangle 48"/>
            <p:cNvSpPr>
              <a:spLocks noChangeArrowheads="1"/>
            </p:cNvSpPr>
            <p:nvPr/>
          </p:nvSpPr>
          <p:spPr bwMode="auto">
            <a:xfrm>
              <a:off x="1" y="3531043"/>
              <a:ext cx="802432" cy="326571"/>
            </a:xfrm>
            <a:prstGeom prst="rect">
              <a:avLst/>
            </a:prstGeom>
            <a:noFill/>
            <a:ln w="9525">
              <a:noFill/>
              <a:miter lim="800000"/>
              <a:headEnd/>
              <a:tailEnd/>
            </a:ln>
            <a:effectLst/>
          </p:spPr>
          <p:txBody>
            <a:bodyPr anchor="b"/>
            <a:lstStyle/>
            <a:p>
              <a:pPr fontAlgn="b">
                <a:lnSpc>
                  <a:spcPct val="40000"/>
                </a:lnSpc>
              </a:pPr>
              <a:r>
                <a:rPr lang="en-US" sz="900" dirty="0" err="1">
                  <a:solidFill>
                    <a:srgbClr val="000000"/>
                  </a:solidFill>
                  <a:cs typeface="Arial" charset="0"/>
                </a:rPr>
                <a:t>Whipps</a:t>
              </a:r>
              <a:endParaRPr lang="en-US" sz="1000" dirty="0">
                <a:solidFill>
                  <a:srgbClr val="000000"/>
                </a:solidFill>
              </a:endParaRPr>
            </a:p>
          </p:txBody>
        </p:sp>
        <p:sp>
          <p:nvSpPr>
            <p:cNvPr id="1142905" name="Rectangle 3"/>
            <p:cNvSpPr>
              <a:spLocks noChangeArrowheads="1"/>
            </p:cNvSpPr>
            <p:nvPr/>
          </p:nvSpPr>
          <p:spPr bwMode="auto">
            <a:xfrm rot="10800000" flipV="1">
              <a:off x="757238" y="3531256"/>
              <a:ext cx="287337" cy="298628"/>
            </a:xfrm>
            <a:prstGeom prst="rect">
              <a:avLst/>
            </a:prstGeom>
            <a:noFill/>
            <a:ln w="9525">
              <a:noFill/>
              <a:miter lim="800000"/>
              <a:headEnd/>
              <a:tailEnd/>
            </a:ln>
          </p:spPr>
          <p:txBody>
            <a:bodyPr lIns="0" tIns="0" rIns="0" bIns="0">
              <a:spAutoFit/>
            </a:bodyPr>
            <a:lstStyle/>
            <a:p>
              <a:pPr algn="ctr" defTabSz="912459">
                <a:lnSpc>
                  <a:spcPct val="180000"/>
                </a:lnSpc>
                <a:buClr>
                  <a:srgbClr val="002960"/>
                </a:buClr>
              </a:pPr>
              <a:r>
                <a:rPr lang="en-GB" sz="1100" dirty="0">
                  <a:solidFill>
                    <a:srgbClr val="000000"/>
                  </a:solidFill>
                  <a:cs typeface="Arial" charset="0"/>
                </a:rPr>
                <a:t>1.0</a:t>
              </a:r>
              <a:r>
                <a:rPr lang="pl-PL" sz="1100" dirty="0">
                  <a:solidFill>
                    <a:srgbClr val="000000"/>
                  </a:solidFill>
                  <a:cs typeface="Arial" charset="0"/>
                </a:rPr>
                <a:t> </a:t>
              </a:r>
            </a:p>
          </p:txBody>
        </p:sp>
        <p:sp>
          <p:nvSpPr>
            <p:cNvPr id="1142906" name="Rectangle 3"/>
            <p:cNvSpPr>
              <a:spLocks noChangeArrowheads="1"/>
            </p:cNvSpPr>
            <p:nvPr/>
          </p:nvSpPr>
          <p:spPr bwMode="auto">
            <a:xfrm rot="10800000" flipV="1">
              <a:off x="1323975" y="3532837"/>
              <a:ext cx="285750" cy="298628"/>
            </a:xfrm>
            <a:prstGeom prst="rect">
              <a:avLst/>
            </a:prstGeom>
            <a:noFill/>
            <a:ln w="9525">
              <a:noFill/>
              <a:miter lim="800000"/>
              <a:headEnd/>
              <a:tailEnd/>
            </a:ln>
          </p:spPr>
          <p:txBody>
            <a:bodyPr lIns="0" tIns="0" rIns="0" bIns="0">
              <a:spAutoFit/>
            </a:bodyPr>
            <a:lstStyle/>
            <a:p>
              <a:pPr algn="ctr" defTabSz="912459">
                <a:lnSpc>
                  <a:spcPct val="180000"/>
                </a:lnSpc>
                <a:buClr>
                  <a:srgbClr val="002960"/>
                </a:buClr>
              </a:pPr>
              <a:r>
                <a:rPr lang="en-GB" sz="1100" dirty="0">
                  <a:solidFill>
                    <a:srgbClr val="000000"/>
                  </a:solidFill>
                  <a:cs typeface="Arial" charset="0"/>
                </a:rPr>
                <a:t>0.1</a:t>
              </a:r>
              <a:endParaRPr lang="pl-PL" sz="1100" dirty="0">
                <a:solidFill>
                  <a:srgbClr val="000000"/>
                </a:solidFill>
                <a:cs typeface="Arial" charset="0"/>
              </a:endParaRPr>
            </a:p>
          </p:txBody>
        </p:sp>
        <p:sp>
          <p:nvSpPr>
            <p:cNvPr id="1142907" name="Rectangle 3"/>
            <p:cNvSpPr>
              <a:spLocks noChangeArrowheads="1"/>
            </p:cNvSpPr>
            <p:nvPr/>
          </p:nvSpPr>
          <p:spPr bwMode="auto">
            <a:xfrm rot="10800000" flipV="1">
              <a:off x="1958975" y="3531257"/>
              <a:ext cx="287338" cy="298628"/>
            </a:xfrm>
            <a:prstGeom prst="rect">
              <a:avLst/>
            </a:prstGeom>
            <a:noFill/>
            <a:ln w="9525">
              <a:noFill/>
              <a:miter lim="800000"/>
              <a:headEnd/>
              <a:tailEnd/>
            </a:ln>
          </p:spPr>
          <p:txBody>
            <a:bodyPr lIns="0" tIns="0" rIns="0" bIns="0">
              <a:spAutoFit/>
            </a:bodyPr>
            <a:lstStyle/>
            <a:p>
              <a:pPr algn="ctr" defTabSz="912459">
                <a:lnSpc>
                  <a:spcPct val="180000"/>
                </a:lnSpc>
                <a:buClr>
                  <a:srgbClr val="002960"/>
                </a:buClr>
              </a:pPr>
              <a:r>
                <a:rPr lang="en-GB" sz="1100" dirty="0">
                  <a:solidFill>
                    <a:srgbClr val="000000"/>
                  </a:solidFill>
                  <a:cs typeface="Arial" charset="0"/>
                </a:rPr>
                <a:t>5.3</a:t>
              </a:r>
              <a:r>
                <a:rPr lang="pl-PL" sz="1100" dirty="0">
                  <a:solidFill>
                    <a:srgbClr val="000000"/>
                  </a:solidFill>
                  <a:cs typeface="Arial" charset="0"/>
                </a:rPr>
                <a:t>  </a:t>
              </a:r>
            </a:p>
          </p:txBody>
        </p:sp>
        <p:sp>
          <p:nvSpPr>
            <p:cNvPr id="1142908" name="Rectangle 3"/>
            <p:cNvSpPr>
              <a:spLocks noChangeArrowheads="1"/>
            </p:cNvSpPr>
            <p:nvPr/>
          </p:nvSpPr>
          <p:spPr bwMode="auto">
            <a:xfrm rot="10800000" flipV="1">
              <a:off x="2559050" y="3532848"/>
              <a:ext cx="285750" cy="298628"/>
            </a:xfrm>
            <a:prstGeom prst="rect">
              <a:avLst/>
            </a:prstGeom>
            <a:noFill/>
            <a:ln w="9525">
              <a:noFill/>
              <a:miter lim="800000"/>
              <a:headEnd/>
              <a:tailEnd/>
            </a:ln>
          </p:spPr>
          <p:txBody>
            <a:bodyPr lIns="0" tIns="0" rIns="0" bIns="0">
              <a:spAutoFit/>
            </a:bodyPr>
            <a:lstStyle/>
            <a:p>
              <a:pPr algn="ctr" defTabSz="912459">
                <a:lnSpc>
                  <a:spcPct val="180000"/>
                </a:lnSpc>
                <a:buClr>
                  <a:srgbClr val="002960"/>
                </a:buClr>
              </a:pPr>
              <a:r>
                <a:rPr lang="en-GB" sz="1100" dirty="0">
                  <a:solidFill>
                    <a:srgbClr val="000000"/>
                  </a:solidFill>
                  <a:cs typeface="Arial" charset="0"/>
                </a:rPr>
                <a:t>0.6</a:t>
              </a:r>
              <a:r>
                <a:rPr lang="pl-PL" sz="1100" dirty="0">
                  <a:solidFill>
                    <a:srgbClr val="000000"/>
                  </a:solidFill>
                  <a:cs typeface="Arial" charset="0"/>
                </a:rPr>
                <a:t>  </a:t>
              </a:r>
            </a:p>
          </p:txBody>
        </p:sp>
        <p:sp>
          <p:nvSpPr>
            <p:cNvPr id="1142909" name="Rectangle 3"/>
            <p:cNvSpPr>
              <a:spLocks noChangeArrowheads="1"/>
            </p:cNvSpPr>
            <p:nvPr/>
          </p:nvSpPr>
          <p:spPr bwMode="auto">
            <a:xfrm rot="10800000" flipV="1">
              <a:off x="3132255" y="3502366"/>
              <a:ext cx="287337" cy="298628"/>
            </a:xfrm>
            <a:prstGeom prst="rect">
              <a:avLst/>
            </a:prstGeom>
            <a:noFill/>
            <a:ln w="9525">
              <a:noFill/>
              <a:miter lim="800000"/>
              <a:headEnd/>
              <a:tailEnd/>
            </a:ln>
          </p:spPr>
          <p:txBody>
            <a:bodyPr lIns="0" tIns="0" rIns="0" bIns="0">
              <a:spAutoFit/>
            </a:bodyPr>
            <a:lstStyle/>
            <a:p>
              <a:pPr algn="ctr" defTabSz="912459">
                <a:lnSpc>
                  <a:spcPct val="180000"/>
                </a:lnSpc>
                <a:buClr>
                  <a:srgbClr val="002960"/>
                </a:buClr>
              </a:pPr>
              <a:r>
                <a:rPr lang="en-GB" sz="1100" dirty="0">
                  <a:solidFill>
                    <a:srgbClr val="000000"/>
                  </a:solidFill>
                  <a:cs typeface="Arial" charset="0"/>
                </a:rPr>
                <a:t>3.7</a:t>
              </a:r>
              <a:endParaRPr lang="pl-PL" sz="1100" dirty="0">
                <a:solidFill>
                  <a:srgbClr val="000000"/>
                </a:solidFill>
                <a:cs typeface="Arial" charset="0"/>
              </a:endParaRPr>
            </a:p>
          </p:txBody>
        </p:sp>
        <p:sp>
          <p:nvSpPr>
            <p:cNvPr id="1142910" name="Rectangle 3"/>
            <p:cNvSpPr>
              <a:spLocks noChangeArrowheads="1"/>
            </p:cNvSpPr>
            <p:nvPr/>
          </p:nvSpPr>
          <p:spPr bwMode="auto">
            <a:xfrm rot="10800000" flipV="1">
              <a:off x="3673598" y="3532837"/>
              <a:ext cx="285750" cy="298628"/>
            </a:xfrm>
            <a:prstGeom prst="rect">
              <a:avLst/>
            </a:prstGeom>
            <a:noFill/>
            <a:ln w="9525">
              <a:noFill/>
              <a:miter lim="800000"/>
              <a:headEnd/>
              <a:tailEnd/>
            </a:ln>
          </p:spPr>
          <p:txBody>
            <a:bodyPr lIns="0" tIns="0" rIns="0" bIns="0">
              <a:spAutoFit/>
            </a:bodyPr>
            <a:lstStyle/>
            <a:p>
              <a:pPr algn="ctr" defTabSz="912459">
                <a:lnSpc>
                  <a:spcPct val="180000"/>
                </a:lnSpc>
                <a:buClr>
                  <a:srgbClr val="002960"/>
                </a:buClr>
              </a:pPr>
              <a:r>
                <a:rPr lang="en-GB" sz="1100" dirty="0">
                  <a:solidFill>
                    <a:srgbClr val="000000"/>
                  </a:solidFill>
                  <a:cs typeface="Arial" charset="0"/>
                </a:rPr>
                <a:t>0.4</a:t>
              </a:r>
              <a:endParaRPr lang="pl-PL" sz="1100" dirty="0">
                <a:solidFill>
                  <a:srgbClr val="000000"/>
                </a:solidFill>
                <a:cs typeface="Arial" charset="0"/>
              </a:endParaRPr>
            </a:p>
          </p:txBody>
        </p:sp>
        <p:sp>
          <p:nvSpPr>
            <p:cNvPr id="1142911" name="Rectangle 3"/>
            <p:cNvSpPr>
              <a:spLocks noChangeArrowheads="1"/>
            </p:cNvSpPr>
            <p:nvPr/>
          </p:nvSpPr>
          <p:spPr bwMode="auto">
            <a:xfrm rot="10800000" flipV="1">
              <a:off x="4235221" y="3531256"/>
              <a:ext cx="287337" cy="298628"/>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1.1</a:t>
              </a:r>
              <a:r>
                <a:rPr lang="pl-PL" sz="1100" dirty="0">
                  <a:solidFill>
                    <a:srgbClr val="000000"/>
                  </a:solidFill>
                  <a:cs typeface="Arial" charset="0"/>
                </a:rPr>
                <a:t> </a:t>
              </a:r>
            </a:p>
          </p:txBody>
        </p:sp>
        <p:sp>
          <p:nvSpPr>
            <p:cNvPr id="1142912" name="Rectangle 3"/>
            <p:cNvSpPr>
              <a:spLocks noChangeArrowheads="1"/>
            </p:cNvSpPr>
            <p:nvPr/>
          </p:nvSpPr>
          <p:spPr bwMode="auto">
            <a:xfrm rot="10800000" flipV="1">
              <a:off x="4785078" y="3532834"/>
              <a:ext cx="285750" cy="298628"/>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0.1</a:t>
              </a:r>
              <a:endParaRPr lang="pl-PL" sz="1100" dirty="0">
                <a:solidFill>
                  <a:srgbClr val="000000"/>
                </a:solidFill>
                <a:cs typeface="Arial" charset="0"/>
              </a:endParaRPr>
            </a:p>
          </p:txBody>
        </p:sp>
        <p:sp>
          <p:nvSpPr>
            <p:cNvPr id="1142913" name="Rectangle 3"/>
            <p:cNvSpPr>
              <a:spLocks noChangeArrowheads="1"/>
            </p:cNvSpPr>
            <p:nvPr/>
          </p:nvSpPr>
          <p:spPr bwMode="auto">
            <a:xfrm rot="10800000" flipV="1">
              <a:off x="5449041" y="3532834"/>
              <a:ext cx="285750" cy="298628"/>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1.1</a:t>
              </a:r>
              <a:endParaRPr lang="pl-PL" sz="1100" dirty="0">
                <a:solidFill>
                  <a:srgbClr val="000000"/>
                </a:solidFill>
                <a:cs typeface="Arial" charset="0"/>
              </a:endParaRPr>
            </a:p>
          </p:txBody>
        </p:sp>
        <p:sp>
          <p:nvSpPr>
            <p:cNvPr id="1142914" name="Rectangle 3"/>
            <p:cNvSpPr>
              <a:spLocks noChangeArrowheads="1"/>
            </p:cNvSpPr>
            <p:nvPr/>
          </p:nvSpPr>
          <p:spPr bwMode="auto">
            <a:xfrm rot="10800000" flipV="1">
              <a:off x="6015196" y="3532834"/>
              <a:ext cx="285750" cy="298628"/>
            </a:xfrm>
            <a:prstGeom prst="rect">
              <a:avLst/>
            </a:prstGeom>
            <a:noFill/>
            <a:ln w="9525">
              <a:noFill/>
              <a:miter lim="800000"/>
              <a:headEnd/>
              <a:tailEnd/>
            </a:ln>
          </p:spPr>
          <p:txBody>
            <a:bodyPr lIns="0" tIns="0" rIns="0" bIns="0">
              <a:spAutoFit/>
            </a:bodyPr>
            <a:lstStyle/>
            <a:p>
              <a:pPr algn="ctr" defTabSz="912459">
                <a:lnSpc>
                  <a:spcPct val="180000"/>
                </a:lnSpc>
                <a:buClr>
                  <a:srgbClr val="002960"/>
                </a:buClr>
              </a:pPr>
              <a:r>
                <a:rPr lang="en-GB" sz="1100" dirty="0">
                  <a:solidFill>
                    <a:srgbClr val="000000"/>
                  </a:solidFill>
                  <a:cs typeface="Arial" charset="0"/>
                </a:rPr>
                <a:t>0.1</a:t>
              </a:r>
              <a:endParaRPr lang="pl-PL" sz="1100" dirty="0">
                <a:solidFill>
                  <a:srgbClr val="000000"/>
                </a:solidFill>
                <a:cs typeface="Arial" charset="0"/>
              </a:endParaRPr>
            </a:p>
          </p:txBody>
        </p:sp>
        <p:sp>
          <p:nvSpPr>
            <p:cNvPr id="1142915" name="Rectangle 3"/>
            <p:cNvSpPr>
              <a:spLocks noChangeArrowheads="1"/>
            </p:cNvSpPr>
            <p:nvPr/>
          </p:nvSpPr>
          <p:spPr bwMode="auto">
            <a:xfrm rot="10800000" flipV="1">
              <a:off x="6641253" y="3532834"/>
              <a:ext cx="285750" cy="298628"/>
            </a:xfrm>
            <a:prstGeom prst="rect">
              <a:avLst/>
            </a:prstGeom>
            <a:noFill/>
            <a:ln w="9525">
              <a:noFill/>
              <a:miter lim="800000"/>
              <a:headEnd/>
              <a:tailEnd/>
            </a:ln>
          </p:spPr>
          <p:txBody>
            <a:bodyPr lIns="0" tIns="0" rIns="0" bIns="0">
              <a:spAutoFit/>
            </a:bodyPr>
            <a:lstStyle/>
            <a:p>
              <a:pPr algn="ctr" defTabSz="912459">
                <a:lnSpc>
                  <a:spcPct val="180000"/>
                </a:lnSpc>
                <a:buClr>
                  <a:srgbClr val="002960"/>
                </a:buClr>
              </a:pPr>
              <a:r>
                <a:rPr lang="en-GB" sz="1100" dirty="0">
                  <a:solidFill>
                    <a:srgbClr val="000000"/>
                  </a:solidFill>
                  <a:cs typeface="Arial" charset="0"/>
                </a:rPr>
                <a:t>1.1</a:t>
              </a:r>
              <a:endParaRPr lang="pl-PL" sz="1100" dirty="0">
                <a:solidFill>
                  <a:srgbClr val="000000"/>
                </a:solidFill>
                <a:cs typeface="Arial" charset="0"/>
              </a:endParaRPr>
            </a:p>
          </p:txBody>
        </p:sp>
        <p:sp>
          <p:nvSpPr>
            <p:cNvPr id="1142916" name="Rectangle 3"/>
            <p:cNvSpPr>
              <a:spLocks noChangeArrowheads="1"/>
            </p:cNvSpPr>
            <p:nvPr/>
          </p:nvSpPr>
          <p:spPr bwMode="auto">
            <a:xfrm rot="10800000" flipV="1">
              <a:off x="8476827" y="3529658"/>
              <a:ext cx="288925" cy="298628"/>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b="1" dirty="0">
                  <a:solidFill>
                    <a:srgbClr val="000000"/>
                  </a:solidFill>
                  <a:cs typeface="Arial" charset="0"/>
                </a:rPr>
                <a:t>1.5</a:t>
              </a:r>
              <a:endParaRPr lang="pl-PL" sz="1100" b="1" dirty="0">
                <a:solidFill>
                  <a:srgbClr val="000000"/>
                </a:solidFill>
                <a:cs typeface="Arial" charset="0"/>
              </a:endParaRPr>
            </a:p>
          </p:txBody>
        </p:sp>
        <p:sp>
          <p:nvSpPr>
            <p:cNvPr id="1142917" name="Rectangle 3"/>
            <p:cNvSpPr>
              <a:spLocks noChangeArrowheads="1"/>
            </p:cNvSpPr>
            <p:nvPr/>
          </p:nvSpPr>
          <p:spPr bwMode="auto">
            <a:xfrm rot="10800000" flipV="1">
              <a:off x="7233743" y="3532834"/>
              <a:ext cx="285750" cy="298628"/>
            </a:xfrm>
            <a:prstGeom prst="rect">
              <a:avLst/>
            </a:prstGeom>
            <a:noFill/>
            <a:ln w="9525">
              <a:noFill/>
              <a:miter lim="800000"/>
              <a:headEnd/>
              <a:tailEnd/>
            </a:ln>
          </p:spPr>
          <p:txBody>
            <a:bodyPr lIns="0" tIns="0" rIns="0" bIns="0">
              <a:spAutoFit/>
            </a:bodyPr>
            <a:lstStyle/>
            <a:p>
              <a:pPr algn="ctr" defTabSz="912459">
                <a:lnSpc>
                  <a:spcPct val="180000"/>
                </a:lnSpc>
                <a:buClr>
                  <a:srgbClr val="002960"/>
                </a:buClr>
              </a:pPr>
              <a:r>
                <a:rPr lang="en-GB" sz="1100" dirty="0">
                  <a:solidFill>
                    <a:srgbClr val="000000"/>
                  </a:solidFill>
                  <a:cs typeface="Arial" charset="0"/>
                </a:rPr>
                <a:t>0.1</a:t>
              </a:r>
              <a:endParaRPr lang="pl-PL" sz="1100" dirty="0">
                <a:solidFill>
                  <a:srgbClr val="000000"/>
                </a:solidFill>
                <a:cs typeface="Arial" charset="0"/>
              </a:endParaRPr>
            </a:p>
          </p:txBody>
        </p:sp>
        <p:sp>
          <p:nvSpPr>
            <p:cNvPr id="1142924" name="Rectangle 3"/>
            <p:cNvSpPr>
              <a:spLocks noChangeArrowheads="1"/>
            </p:cNvSpPr>
            <p:nvPr/>
          </p:nvSpPr>
          <p:spPr bwMode="auto">
            <a:xfrm rot="10800000" flipV="1">
              <a:off x="7909278" y="3531246"/>
              <a:ext cx="287337" cy="298628"/>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b="1" dirty="0">
                  <a:solidFill>
                    <a:srgbClr val="000000"/>
                  </a:solidFill>
                  <a:cs typeface="Arial" charset="0"/>
                </a:rPr>
                <a:t>13.2</a:t>
              </a:r>
              <a:endParaRPr lang="pl-PL" sz="1100" b="1" dirty="0">
                <a:solidFill>
                  <a:srgbClr val="000000"/>
                </a:solidFill>
                <a:cs typeface="Arial" charset="0"/>
              </a:endParaRPr>
            </a:p>
          </p:txBody>
        </p:sp>
      </p:grpSp>
      <p:sp>
        <p:nvSpPr>
          <p:cNvPr id="1142925" name="Line 29"/>
          <p:cNvSpPr>
            <a:spLocks noChangeShapeType="1"/>
          </p:cNvSpPr>
          <p:nvPr>
            <p:custDataLst>
              <p:tags r:id="rId44"/>
            </p:custDataLst>
          </p:nvPr>
        </p:nvSpPr>
        <p:spPr bwMode="auto">
          <a:xfrm>
            <a:off x="8003632" y="1134855"/>
            <a:ext cx="1140368" cy="0"/>
          </a:xfrm>
          <a:prstGeom prst="line">
            <a:avLst/>
          </a:prstGeom>
          <a:noFill/>
          <a:ln w="9525">
            <a:solidFill>
              <a:schemeClr val="folHlink"/>
            </a:solidFill>
            <a:round/>
            <a:headEnd/>
            <a:tailEnd/>
          </a:ln>
        </p:spPr>
        <p:txBody>
          <a:bodyPr lIns="95080" tIns="47540" rIns="95080" bIns="47540"/>
          <a:lstStyle/>
          <a:p>
            <a:pPr algn="r"/>
            <a:endParaRPr lang="en-GB" sz="1000" dirty="0">
              <a:solidFill>
                <a:srgbClr val="000000"/>
              </a:solidFill>
            </a:endParaRPr>
          </a:p>
        </p:txBody>
      </p:sp>
      <p:sp>
        <p:nvSpPr>
          <p:cNvPr id="1142926" name="Line 142"/>
          <p:cNvSpPr>
            <a:spLocks noChangeShapeType="1"/>
          </p:cNvSpPr>
          <p:nvPr/>
        </p:nvSpPr>
        <p:spPr bwMode="auto">
          <a:xfrm>
            <a:off x="7938839" y="662476"/>
            <a:ext cx="0" cy="1175399"/>
          </a:xfrm>
          <a:prstGeom prst="line">
            <a:avLst/>
          </a:prstGeom>
          <a:noFill/>
          <a:ln w="9525">
            <a:solidFill>
              <a:schemeClr val="tx1"/>
            </a:solidFill>
            <a:round/>
            <a:headEnd/>
            <a:tailEnd/>
          </a:ln>
          <a:effectLst/>
        </p:spPr>
        <p:txBody>
          <a:bodyPr lIns="93186" tIns="46594" rIns="93186" bIns="46594"/>
          <a:lstStyle/>
          <a:p>
            <a:pPr algn="r"/>
            <a:endParaRPr lang="en-GB" sz="1000" dirty="0">
              <a:solidFill>
                <a:srgbClr val="000000"/>
              </a:solidFill>
            </a:endParaRPr>
          </a:p>
        </p:txBody>
      </p:sp>
      <p:grpSp>
        <p:nvGrpSpPr>
          <p:cNvPr id="3" name="Group 206"/>
          <p:cNvGrpSpPr/>
          <p:nvPr/>
        </p:nvGrpSpPr>
        <p:grpSpPr>
          <a:xfrm>
            <a:off x="-25919" y="2725900"/>
            <a:ext cx="9323803" cy="921037"/>
            <a:chOff x="128587" y="602248"/>
            <a:chExt cx="9137651" cy="902702"/>
          </a:xfrm>
        </p:grpSpPr>
        <p:sp>
          <p:nvSpPr>
            <p:cNvPr id="145" name="Rectangle 3"/>
            <p:cNvSpPr>
              <a:spLocks noChangeArrowheads="1"/>
            </p:cNvSpPr>
            <p:nvPr>
              <p:custDataLst>
                <p:tags r:id="rId49"/>
              </p:custDataLst>
            </p:nvPr>
          </p:nvSpPr>
          <p:spPr bwMode="auto">
            <a:xfrm rot="10800000" flipV="1">
              <a:off x="873125" y="1074952"/>
              <a:ext cx="658813"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r>
                <a:rPr lang="en-US" sz="900" baseline="30000" dirty="0">
                  <a:solidFill>
                    <a:srgbClr val="002960"/>
                  </a:solidFill>
                  <a:cs typeface="Arial" charset="0"/>
                </a:rPr>
                <a:t>1</a:t>
              </a:r>
              <a:r>
                <a:rPr lang="en-US" sz="900" dirty="0">
                  <a:solidFill>
                    <a:srgbClr val="002960"/>
                  </a:solidFill>
                  <a:cs typeface="Arial" charset="0"/>
                </a:rPr>
                <a:t> consultants (WTE)</a:t>
              </a:r>
            </a:p>
          </p:txBody>
        </p:sp>
        <p:sp>
          <p:nvSpPr>
            <p:cNvPr id="146" name="Line 29"/>
            <p:cNvSpPr>
              <a:spLocks noChangeShapeType="1"/>
            </p:cNvSpPr>
            <p:nvPr>
              <p:custDataLst>
                <p:tags r:id="rId50"/>
              </p:custDataLst>
            </p:nvPr>
          </p:nvSpPr>
          <p:spPr bwMode="auto">
            <a:xfrm>
              <a:off x="900113" y="1014413"/>
              <a:ext cx="1125537"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47" name="Rectangle 56"/>
            <p:cNvSpPr>
              <a:spLocks noChangeArrowheads="1"/>
            </p:cNvSpPr>
            <p:nvPr>
              <p:custDataLst>
                <p:tags r:id="rId51"/>
              </p:custDataLst>
            </p:nvPr>
          </p:nvSpPr>
          <p:spPr bwMode="auto">
            <a:xfrm rot="10800000" flipV="1">
              <a:off x="215900" y="1349976"/>
              <a:ext cx="631825" cy="138499"/>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Trust</a:t>
              </a:r>
            </a:p>
          </p:txBody>
        </p:sp>
        <p:sp>
          <p:nvSpPr>
            <p:cNvPr id="148" name="Line 57"/>
            <p:cNvSpPr>
              <a:spLocks noChangeShapeType="1"/>
            </p:cNvSpPr>
            <p:nvPr>
              <p:custDataLst>
                <p:tags r:id="rId52"/>
              </p:custDataLst>
            </p:nvPr>
          </p:nvSpPr>
          <p:spPr bwMode="auto">
            <a:xfrm>
              <a:off x="212725" y="1504950"/>
              <a:ext cx="800100"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49" name="Rectangle 64"/>
            <p:cNvSpPr>
              <a:spLocks noChangeArrowheads="1"/>
            </p:cNvSpPr>
            <p:nvPr>
              <p:custDataLst>
                <p:tags r:id="rId53"/>
              </p:custDataLst>
            </p:nvPr>
          </p:nvSpPr>
          <p:spPr bwMode="gray">
            <a:xfrm>
              <a:off x="900113" y="842576"/>
              <a:ext cx="1422400" cy="138499"/>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Paediatrics</a:t>
              </a:r>
              <a:endParaRPr lang="en-GB" sz="900" b="1" baseline="30000" dirty="0">
                <a:solidFill>
                  <a:srgbClr val="002960"/>
                </a:solidFill>
                <a:cs typeface="Arial" charset="0"/>
              </a:endParaRPr>
            </a:p>
          </p:txBody>
        </p:sp>
        <p:sp>
          <p:nvSpPr>
            <p:cNvPr id="150" name="Rectangle 83"/>
            <p:cNvSpPr>
              <a:spLocks noChangeArrowheads="1"/>
            </p:cNvSpPr>
            <p:nvPr>
              <p:custDataLst>
                <p:tags r:id="rId54"/>
              </p:custDataLst>
            </p:nvPr>
          </p:nvSpPr>
          <p:spPr bwMode="gray">
            <a:xfrm>
              <a:off x="7993063" y="821939"/>
              <a:ext cx="723900" cy="138499"/>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Total</a:t>
              </a:r>
              <a:endParaRPr lang="en-GB" sz="900" dirty="0">
                <a:solidFill>
                  <a:srgbClr val="808080"/>
                </a:solidFill>
                <a:cs typeface="Arial" charset="0"/>
              </a:endParaRPr>
            </a:p>
          </p:txBody>
        </p:sp>
        <p:sp>
          <p:nvSpPr>
            <p:cNvPr id="151" name="Line 57"/>
            <p:cNvSpPr>
              <a:spLocks noChangeShapeType="1"/>
            </p:cNvSpPr>
            <p:nvPr>
              <p:custDataLst>
                <p:tags r:id="rId55"/>
              </p:custDataLst>
            </p:nvPr>
          </p:nvSpPr>
          <p:spPr bwMode="auto">
            <a:xfrm>
              <a:off x="873125"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52" name="Rectangle 3"/>
            <p:cNvSpPr>
              <a:spLocks noChangeArrowheads="1"/>
            </p:cNvSpPr>
            <p:nvPr>
              <p:custDataLst>
                <p:tags r:id="rId56"/>
              </p:custDataLst>
            </p:nvPr>
          </p:nvSpPr>
          <p:spPr bwMode="auto">
            <a:xfrm rot="10800000" flipV="1">
              <a:off x="1476375" y="1073364"/>
              <a:ext cx="660400"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53" name="Line 57"/>
            <p:cNvSpPr>
              <a:spLocks noChangeShapeType="1"/>
            </p:cNvSpPr>
            <p:nvPr>
              <p:custDataLst>
                <p:tags r:id="rId57"/>
              </p:custDataLst>
            </p:nvPr>
          </p:nvSpPr>
          <p:spPr bwMode="auto">
            <a:xfrm>
              <a:off x="1476375"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54" name="Rectangle 3"/>
            <p:cNvSpPr>
              <a:spLocks noChangeArrowheads="1"/>
            </p:cNvSpPr>
            <p:nvPr>
              <p:custDataLst>
                <p:tags r:id="rId58"/>
              </p:custDataLst>
            </p:nvPr>
          </p:nvSpPr>
          <p:spPr bwMode="auto">
            <a:xfrm rot="10800000" flipV="1">
              <a:off x="2052638" y="1074952"/>
              <a:ext cx="658812"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55" name="Line 29"/>
            <p:cNvSpPr>
              <a:spLocks noChangeShapeType="1"/>
            </p:cNvSpPr>
            <p:nvPr>
              <p:custDataLst>
                <p:tags r:id="rId59"/>
              </p:custDataLst>
            </p:nvPr>
          </p:nvSpPr>
          <p:spPr bwMode="auto">
            <a:xfrm>
              <a:off x="2090738" y="1014413"/>
              <a:ext cx="1117600"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56" name="Rectangle 64"/>
            <p:cNvSpPr>
              <a:spLocks noChangeArrowheads="1"/>
            </p:cNvSpPr>
            <p:nvPr>
              <p:custDataLst>
                <p:tags r:id="rId60"/>
              </p:custDataLst>
            </p:nvPr>
          </p:nvSpPr>
          <p:spPr bwMode="gray">
            <a:xfrm>
              <a:off x="2090738" y="842576"/>
              <a:ext cx="1422400" cy="138499"/>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A&amp;E</a:t>
              </a:r>
              <a:endParaRPr lang="en-GB" sz="900" b="1" baseline="30000" dirty="0">
                <a:solidFill>
                  <a:srgbClr val="002960"/>
                </a:solidFill>
                <a:cs typeface="Arial" charset="0"/>
              </a:endParaRPr>
            </a:p>
          </p:txBody>
        </p:sp>
        <p:sp>
          <p:nvSpPr>
            <p:cNvPr id="157" name="Line 57"/>
            <p:cNvSpPr>
              <a:spLocks noChangeShapeType="1"/>
            </p:cNvSpPr>
            <p:nvPr>
              <p:custDataLst>
                <p:tags r:id="rId61"/>
              </p:custDataLst>
            </p:nvPr>
          </p:nvSpPr>
          <p:spPr bwMode="auto">
            <a:xfrm>
              <a:off x="2052638"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58" name="Rectangle 3"/>
            <p:cNvSpPr>
              <a:spLocks noChangeArrowheads="1"/>
            </p:cNvSpPr>
            <p:nvPr>
              <p:custDataLst>
                <p:tags r:id="rId62"/>
              </p:custDataLst>
            </p:nvPr>
          </p:nvSpPr>
          <p:spPr bwMode="auto">
            <a:xfrm rot="10800000" flipV="1">
              <a:off x="2644775" y="1073364"/>
              <a:ext cx="660400"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59" name="Line 57"/>
            <p:cNvSpPr>
              <a:spLocks noChangeShapeType="1"/>
            </p:cNvSpPr>
            <p:nvPr>
              <p:custDataLst>
                <p:tags r:id="rId63"/>
              </p:custDataLst>
            </p:nvPr>
          </p:nvSpPr>
          <p:spPr bwMode="auto">
            <a:xfrm>
              <a:off x="2644775"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60" name="Rectangle 3"/>
            <p:cNvSpPr>
              <a:spLocks noChangeArrowheads="1"/>
            </p:cNvSpPr>
            <p:nvPr>
              <p:custDataLst>
                <p:tags r:id="rId64"/>
              </p:custDataLst>
            </p:nvPr>
          </p:nvSpPr>
          <p:spPr bwMode="auto">
            <a:xfrm rot="10800000" flipV="1">
              <a:off x="3216275" y="1074952"/>
              <a:ext cx="658813"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61" name="Line 29"/>
            <p:cNvSpPr>
              <a:spLocks noChangeShapeType="1"/>
            </p:cNvSpPr>
            <p:nvPr>
              <p:custDataLst>
                <p:tags r:id="rId65"/>
              </p:custDataLst>
            </p:nvPr>
          </p:nvSpPr>
          <p:spPr bwMode="auto">
            <a:xfrm>
              <a:off x="3254375" y="1014413"/>
              <a:ext cx="1117600"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62" name="Rectangle 64"/>
            <p:cNvSpPr>
              <a:spLocks noChangeArrowheads="1"/>
            </p:cNvSpPr>
            <p:nvPr>
              <p:custDataLst>
                <p:tags r:id="rId66"/>
              </p:custDataLst>
            </p:nvPr>
          </p:nvSpPr>
          <p:spPr bwMode="gray">
            <a:xfrm>
              <a:off x="3295650" y="842576"/>
              <a:ext cx="1422400" cy="138499"/>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Anaesthetics</a:t>
              </a:r>
              <a:endParaRPr lang="en-GB" sz="900" b="1" baseline="30000" dirty="0">
                <a:solidFill>
                  <a:srgbClr val="002960"/>
                </a:solidFill>
                <a:cs typeface="Arial" charset="0"/>
              </a:endParaRPr>
            </a:p>
          </p:txBody>
        </p:sp>
        <p:sp>
          <p:nvSpPr>
            <p:cNvPr id="163" name="Line 57"/>
            <p:cNvSpPr>
              <a:spLocks noChangeShapeType="1"/>
            </p:cNvSpPr>
            <p:nvPr>
              <p:custDataLst>
                <p:tags r:id="rId67"/>
              </p:custDataLst>
            </p:nvPr>
          </p:nvSpPr>
          <p:spPr bwMode="auto">
            <a:xfrm>
              <a:off x="3216275"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64" name="Rectangle 3"/>
            <p:cNvSpPr>
              <a:spLocks noChangeArrowheads="1"/>
            </p:cNvSpPr>
            <p:nvPr>
              <p:custDataLst>
                <p:tags r:id="rId68"/>
              </p:custDataLst>
            </p:nvPr>
          </p:nvSpPr>
          <p:spPr bwMode="auto">
            <a:xfrm rot="10800000" flipV="1">
              <a:off x="3841750" y="1073364"/>
              <a:ext cx="660400"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65" name="Line 57"/>
            <p:cNvSpPr>
              <a:spLocks noChangeShapeType="1"/>
            </p:cNvSpPr>
            <p:nvPr>
              <p:custDataLst>
                <p:tags r:id="rId69"/>
              </p:custDataLst>
            </p:nvPr>
          </p:nvSpPr>
          <p:spPr bwMode="auto">
            <a:xfrm>
              <a:off x="3852863"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66" name="Rectangle 3"/>
            <p:cNvSpPr>
              <a:spLocks noChangeArrowheads="1"/>
            </p:cNvSpPr>
            <p:nvPr>
              <p:custDataLst>
                <p:tags r:id="rId70"/>
              </p:custDataLst>
            </p:nvPr>
          </p:nvSpPr>
          <p:spPr bwMode="auto">
            <a:xfrm rot="10800000" flipV="1">
              <a:off x="4416425" y="1074952"/>
              <a:ext cx="658813"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67" name="Line 29"/>
            <p:cNvSpPr>
              <a:spLocks noChangeShapeType="1"/>
            </p:cNvSpPr>
            <p:nvPr>
              <p:custDataLst>
                <p:tags r:id="rId71"/>
              </p:custDataLst>
            </p:nvPr>
          </p:nvSpPr>
          <p:spPr bwMode="auto">
            <a:xfrm>
              <a:off x="4454525" y="1014413"/>
              <a:ext cx="1117600"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68" name="Rectangle 64"/>
            <p:cNvSpPr>
              <a:spLocks noChangeArrowheads="1"/>
            </p:cNvSpPr>
            <p:nvPr>
              <p:custDataLst>
                <p:tags r:id="rId72"/>
              </p:custDataLst>
            </p:nvPr>
          </p:nvSpPr>
          <p:spPr bwMode="gray">
            <a:xfrm>
              <a:off x="4454525" y="842576"/>
              <a:ext cx="1422400" cy="138499"/>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General medicine</a:t>
              </a:r>
              <a:endParaRPr lang="en-GB" sz="900" b="1" baseline="30000" dirty="0">
                <a:solidFill>
                  <a:srgbClr val="002960"/>
                </a:solidFill>
                <a:cs typeface="Arial" charset="0"/>
              </a:endParaRPr>
            </a:p>
          </p:txBody>
        </p:sp>
        <p:sp>
          <p:nvSpPr>
            <p:cNvPr id="169" name="Line 57"/>
            <p:cNvSpPr>
              <a:spLocks noChangeShapeType="1"/>
            </p:cNvSpPr>
            <p:nvPr>
              <p:custDataLst>
                <p:tags r:id="rId73"/>
              </p:custDataLst>
            </p:nvPr>
          </p:nvSpPr>
          <p:spPr bwMode="auto">
            <a:xfrm>
              <a:off x="4416425"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70" name="Rectangle 3"/>
            <p:cNvSpPr>
              <a:spLocks noChangeArrowheads="1"/>
            </p:cNvSpPr>
            <p:nvPr>
              <p:custDataLst>
                <p:tags r:id="rId74"/>
              </p:custDataLst>
            </p:nvPr>
          </p:nvSpPr>
          <p:spPr bwMode="auto">
            <a:xfrm rot="10800000" flipV="1">
              <a:off x="5030788" y="1073364"/>
              <a:ext cx="660400"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71" name="Line 57"/>
            <p:cNvSpPr>
              <a:spLocks noChangeShapeType="1"/>
            </p:cNvSpPr>
            <p:nvPr>
              <p:custDataLst>
                <p:tags r:id="rId75"/>
              </p:custDataLst>
            </p:nvPr>
          </p:nvSpPr>
          <p:spPr bwMode="auto">
            <a:xfrm>
              <a:off x="5030788"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72" name="Rectangle 3"/>
            <p:cNvSpPr>
              <a:spLocks noChangeArrowheads="1"/>
            </p:cNvSpPr>
            <p:nvPr>
              <p:custDataLst>
                <p:tags r:id="rId76"/>
              </p:custDataLst>
            </p:nvPr>
          </p:nvSpPr>
          <p:spPr bwMode="auto">
            <a:xfrm rot="10800000" flipV="1">
              <a:off x="5592763" y="1074952"/>
              <a:ext cx="658812"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73" name="Line 29"/>
            <p:cNvSpPr>
              <a:spLocks noChangeShapeType="1"/>
            </p:cNvSpPr>
            <p:nvPr>
              <p:custDataLst>
                <p:tags r:id="rId77"/>
              </p:custDataLst>
            </p:nvPr>
          </p:nvSpPr>
          <p:spPr bwMode="auto">
            <a:xfrm>
              <a:off x="5630863" y="1014413"/>
              <a:ext cx="1022350"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74" name="Rectangle 64"/>
            <p:cNvSpPr>
              <a:spLocks noChangeArrowheads="1"/>
            </p:cNvSpPr>
            <p:nvPr>
              <p:custDataLst>
                <p:tags r:id="rId78"/>
              </p:custDataLst>
            </p:nvPr>
          </p:nvSpPr>
          <p:spPr bwMode="gray">
            <a:xfrm>
              <a:off x="5630863" y="842576"/>
              <a:ext cx="1422400" cy="138499"/>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General surgery</a:t>
              </a:r>
              <a:endParaRPr lang="en-GB" sz="900" b="1" baseline="30000" dirty="0">
                <a:solidFill>
                  <a:srgbClr val="002960"/>
                </a:solidFill>
                <a:cs typeface="Arial" charset="0"/>
              </a:endParaRPr>
            </a:p>
          </p:txBody>
        </p:sp>
        <p:sp>
          <p:nvSpPr>
            <p:cNvPr id="175" name="Line 57"/>
            <p:cNvSpPr>
              <a:spLocks noChangeShapeType="1"/>
            </p:cNvSpPr>
            <p:nvPr>
              <p:custDataLst>
                <p:tags r:id="rId79"/>
              </p:custDataLst>
            </p:nvPr>
          </p:nvSpPr>
          <p:spPr bwMode="auto">
            <a:xfrm>
              <a:off x="5592763"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76" name="Rectangle 3"/>
            <p:cNvSpPr>
              <a:spLocks noChangeArrowheads="1"/>
            </p:cNvSpPr>
            <p:nvPr>
              <p:custDataLst>
                <p:tags r:id="rId80"/>
              </p:custDataLst>
            </p:nvPr>
          </p:nvSpPr>
          <p:spPr bwMode="auto">
            <a:xfrm rot="10800000" flipV="1">
              <a:off x="6207125" y="1073364"/>
              <a:ext cx="660400"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77" name="Line 57"/>
            <p:cNvSpPr>
              <a:spLocks noChangeShapeType="1"/>
            </p:cNvSpPr>
            <p:nvPr>
              <p:custDataLst>
                <p:tags r:id="rId81"/>
              </p:custDataLst>
            </p:nvPr>
          </p:nvSpPr>
          <p:spPr bwMode="auto">
            <a:xfrm>
              <a:off x="6207125"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78" name="Rectangle 3"/>
            <p:cNvSpPr>
              <a:spLocks noChangeArrowheads="1"/>
            </p:cNvSpPr>
            <p:nvPr/>
          </p:nvSpPr>
          <p:spPr bwMode="auto">
            <a:xfrm rot="10800000" flipV="1">
              <a:off x="6721475" y="1074952"/>
              <a:ext cx="658813"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179" name="Line 29"/>
            <p:cNvSpPr>
              <a:spLocks noChangeShapeType="1"/>
            </p:cNvSpPr>
            <p:nvPr/>
          </p:nvSpPr>
          <p:spPr bwMode="auto">
            <a:xfrm>
              <a:off x="6759575" y="1014413"/>
              <a:ext cx="1117600"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80" name="Rectangle 64"/>
            <p:cNvSpPr>
              <a:spLocks noChangeArrowheads="1"/>
            </p:cNvSpPr>
            <p:nvPr>
              <p:custDataLst>
                <p:tags r:id="rId82"/>
              </p:custDataLst>
            </p:nvPr>
          </p:nvSpPr>
          <p:spPr bwMode="gray">
            <a:xfrm>
              <a:off x="6950075" y="842576"/>
              <a:ext cx="1422400" cy="138499"/>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rPr>
                <a:t>Obstetrics</a:t>
              </a:r>
            </a:p>
          </p:txBody>
        </p:sp>
        <p:sp>
          <p:nvSpPr>
            <p:cNvPr id="181" name="Line 57"/>
            <p:cNvSpPr>
              <a:spLocks noChangeShapeType="1"/>
            </p:cNvSpPr>
            <p:nvPr/>
          </p:nvSpPr>
          <p:spPr bwMode="auto">
            <a:xfrm>
              <a:off x="6721475"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82" name="Rectangle 3"/>
            <p:cNvSpPr>
              <a:spLocks noChangeArrowheads="1"/>
            </p:cNvSpPr>
            <p:nvPr/>
          </p:nvSpPr>
          <p:spPr bwMode="auto">
            <a:xfrm rot="10800000" flipV="1">
              <a:off x="7346950" y="1073364"/>
              <a:ext cx="660400"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183" name="Line 57"/>
            <p:cNvSpPr>
              <a:spLocks noChangeShapeType="1"/>
            </p:cNvSpPr>
            <p:nvPr/>
          </p:nvSpPr>
          <p:spPr bwMode="auto">
            <a:xfrm>
              <a:off x="7346950"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84" name="Line 64"/>
            <p:cNvSpPr>
              <a:spLocks noChangeShapeType="1"/>
            </p:cNvSpPr>
            <p:nvPr/>
          </p:nvSpPr>
          <p:spPr bwMode="auto">
            <a:xfrm>
              <a:off x="128587" y="1504950"/>
              <a:ext cx="995363"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85" name="Line 69"/>
            <p:cNvSpPr>
              <a:spLocks noChangeShapeType="1"/>
            </p:cNvSpPr>
            <p:nvPr/>
          </p:nvSpPr>
          <p:spPr bwMode="auto">
            <a:xfrm>
              <a:off x="1420813" y="1504950"/>
              <a:ext cx="609600"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86" name="Line 70"/>
            <p:cNvSpPr>
              <a:spLocks noChangeShapeType="1"/>
            </p:cNvSpPr>
            <p:nvPr/>
          </p:nvSpPr>
          <p:spPr bwMode="auto">
            <a:xfrm>
              <a:off x="2006600" y="1504950"/>
              <a:ext cx="555625"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87" name="Line 71"/>
            <p:cNvSpPr>
              <a:spLocks noChangeShapeType="1"/>
            </p:cNvSpPr>
            <p:nvPr/>
          </p:nvSpPr>
          <p:spPr bwMode="auto">
            <a:xfrm>
              <a:off x="2562225" y="1504950"/>
              <a:ext cx="652463"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88" name="Line 72"/>
            <p:cNvSpPr>
              <a:spLocks noChangeShapeType="1"/>
            </p:cNvSpPr>
            <p:nvPr/>
          </p:nvSpPr>
          <p:spPr bwMode="auto">
            <a:xfrm>
              <a:off x="3175000" y="1504950"/>
              <a:ext cx="587375"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89" name="Line 73"/>
            <p:cNvSpPr>
              <a:spLocks noChangeShapeType="1"/>
            </p:cNvSpPr>
            <p:nvPr/>
          </p:nvSpPr>
          <p:spPr bwMode="auto">
            <a:xfrm>
              <a:off x="3762375" y="1504950"/>
              <a:ext cx="642938"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90" name="Line 74"/>
            <p:cNvSpPr>
              <a:spLocks noChangeShapeType="1"/>
            </p:cNvSpPr>
            <p:nvPr/>
          </p:nvSpPr>
          <p:spPr bwMode="auto">
            <a:xfrm>
              <a:off x="4357688" y="1504950"/>
              <a:ext cx="609600"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91" name="Line 75"/>
            <p:cNvSpPr>
              <a:spLocks noChangeShapeType="1"/>
            </p:cNvSpPr>
            <p:nvPr/>
          </p:nvSpPr>
          <p:spPr bwMode="auto">
            <a:xfrm>
              <a:off x="4967288" y="1504950"/>
              <a:ext cx="620712"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92" name="Line 76"/>
            <p:cNvSpPr>
              <a:spLocks noChangeShapeType="1"/>
            </p:cNvSpPr>
            <p:nvPr/>
          </p:nvSpPr>
          <p:spPr bwMode="auto">
            <a:xfrm>
              <a:off x="5556250" y="1504950"/>
              <a:ext cx="598488"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93" name="Line 77"/>
            <p:cNvSpPr>
              <a:spLocks noChangeShapeType="1"/>
            </p:cNvSpPr>
            <p:nvPr/>
          </p:nvSpPr>
          <p:spPr bwMode="auto">
            <a:xfrm>
              <a:off x="6154738" y="1504950"/>
              <a:ext cx="620712"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94" name="Line 78"/>
            <p:cNvSpPr>
              <a:spLocks noChangeShapeType="1"/>
            </p:cNvSpPr>
            <p:nvPr/>
          </p:nvSpPr>
          <p:spPr bwMode="auto">
            <a:xfrm>
              <a:off x="6704013" y="1504950"/>
              <a:ext cx="576262"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95" name="Line 79"/>
            <p:cNvSpPr>
              <a:spLocks noChangeShapeType="1"/>
            </p:cNvSpPr>
            <p:nvPr/>
          </p:nvSpPr>
          <p:spPr bwMode="auto">
            <a:xfrm>
              <a:off x="7280275" y="1504950"/>
              <a:ext cx="620713"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196" name="Line 29"/>
            <p:cNvSpPr>
              <a:spLocks noChangeShapeType="1"/>
            </p:cNvSpPr>
            <p:nvPr/>
          </p:nvSpPr>
          <p:spPr bwMode="auto">
            <a:xfrm>
              <a:off x="900113" y="804863"/>
              <a:ext cx="5759450"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97" name="Rectangle 64"/>
            <p:cNvSpPr>
              <a:spLocks noChangeArrowheads="1"/>
            </p:cNvSpPr>
            <p:nvPr/>
          </p:nvSpPr>
          <p:spPr bwMode="gray">
            <a:xfrm>
              <a:off x="900113" y="602248"/>
              <a:ext cx="2160000" cy="169277"/>
            </a:xfrm>
            <a:prstGeom prst="rect">
              <a:avLst/>
            </a:prstGeom>
            <a:noFill/>
            <a:ln w="9525">
              <a:noFill/>
              <a:miter lim="800000"/>
              <a:headEnd/>
              <a:tailEnd/>
            </a:ln>
          </p:spPr>
          <p:txBody>
            <a:bodyPr lIns="0" tIns="0" rIns="0" bIns="0" anchor="b">
              <a:spAutoFit/>
            </a:bodyPr>
            <a:lstStyle/>
            <a:p>
              <a:pPr defTabSz="912459">
                <a:buClr>
                  <a:srgbClr val="002960"/>
                </a:buClr>
              </a:pPr>
              <a:r>
                <a:rPr lang="en-GB" sz="1100" b="1" dirty="0">
                  <a:solidFill>
                    <a:srgbClr val="002960"/>
                  </a:solidFill>
                  <a:cs typeface="Arial" charset="0"/>
                </a:rPr>
                <a:t>Emergency care services 14/15 </a:t>
              </a:r>
              <a:endParaRPr lang="en-GB" sz="1100" b="1" baseline="30000" dirty="0">
                <a:solidFill>
                  <a:srgbClr val="002960"/>
                </a:solidFill>
                <a:cs typeface="Arial" charset="0"/>
              </a:endParaRPr>
            </a:p>
          </p:txBody>
        </p:sp>
        <p:sp>
          <p:nvSpPr>
            <p:cNvPr id="198" name="Line 29"/>
            <p:cNvSpPr>
              <a:spLocks noChangeShapeType="1"/>
            </p:cNvSpPr>
            <p:nvPr/>
          </p:nvSpPr>
          <p:spPr bwMode="auto">
            <a:xfrm>
              <a:off x="6759575" y="804863"/>
              <a:ext cx="1117600"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199" name="Rectangle 64"/>
            <p:cNvSpPr>
              <a:spLocks noChangeArrowheads="1"/>
            </p:cNvSpPr>
            <p:nvPr/>
          </p:nvSpPr>
          <p:spPr bwMode="gray">
            <a:xfrm>
              <a:off x="6938963" y="633026"/>
              <a:ext cx="1422400" cy="138499"/>
            </a:xfrm>
            <a:prstGeom prst="rect">
              <a:avLst/>
            </a:prstGeom>
            <a:noFill/>
            <a:ln w="9525">
              <a:noFill/>
              <a:miter lim="800000"/>
              <a:headEnd/>
              <a:tailEnd/>
            </a:ln>
          </p:spPr>
          <p:txBody>
            <a:bodyPr lIns="0" tIns="0" rIns="0" bIns="0" anchor="b">
              <a:spAutoFit/>
            </a:bodyPr>
            <a:lstStyle/>
            <a:p>
              <a:pPr defTabSz="912459">
                <a:buClr>
                  <a:srgbClr val="002960"/>
                </a:buClr>
              </a:pPr>
              <a:r>
                <a:rPr lang="en-GB" sz="900" b="1" dirty="0">
                  <a:solidFill>
                    <a:srgbClr val="002960"/>
                  </a:solidFill>
                  <a:cs typeface="Arial" charset="0"/>
                </a:rPr>
                <a:t>Maternity</a:t>
              </a:r>
              <a:endParaRPr lang="en-GB" sz="900" b="1" baseline="30000" dirty="0">
                <a:solidFill>
                  <a:srgbClr val="002960"/>
                </a:solidFill>
                <a:cs typeface="Arial" charset="0"/>
              </a:endParaRPr>
            </a:p>
          </p:txBody>
        </p:sp>
        <p:sp>
          <p:nvSpPr>
            <p:cNvPr id="200" name="Rectangle 3"/>
            <p:cNvSpPr>
              <a:spLocks noChangeArrowheads="1"/>
            </p:cNvSpPr>
            <p:nvPr>
              <p:custDataLst>
                <p:tags r:id="rId83"/>
              </p:custDataLst>
            </p:nvPr>
          </p:nvSpPr>
          <p:spPr bwMode="auto">
            <a:xfrm rot="10800000" flipV="1">
              <a:off x="7980363" y="1074952"/>
              <a:ext cx="658812"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 consultants (WTE)</a:t>
              </a:r>
            </a:p>
          </p:txBody>
        </p:sp>
        <p:sp>
          <p:nvSpPr>
            <p:cNvPr id="201" name="Line 57"/>
            <p:cNvSpPr>
              <a:spLocks noChangeShapeType="1"/>
            </p:cNvSpPr>
            <p:nvPr>
              <p:custDataLst>
                <p:tags r:id="rId84"/>
              </p:custDataLst>
            </p:nvPr>
          </p:nvSpPr>
          <p:spPr bwMode="auto">
            <a:xfrm>
              <a:off x="7980363"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202" name="Rectangle 3"/>
            <p:cNvSpPr>
              <a:spLocks noChangeArrowheads="1"/>
            </p:cNvSpPr>
            <p:nvPr>
              <p:custDataLst>
                <p:tags r:id="rId85"/>
              </p:custDataLst>
            </p:nvPr>
          </p:nvSpPr>
          <p:spPr bwMode="auto">
            <a:xfrm rot="10800000" flipV="1">
              <a:off x="8605838" y="1073364"/>
              <a:ext cx="660400" cy="415498"/>
            </a:xfrm>
            <a:prstGeom prst="rect">
              <a:avLst/>
            </a:prstGeom>
            <a:noFill/>
            <a:ln w="9525">
              <a:noFill/>
              <a:miter lim="800000"/>
              <a:headEnd/>
              <a:tailEnd/>
            </a:ln>
          </p:spPr>
          <p:txBody>
            <a:bodyPr lIns="0" tIns="0" rIns="0" bIns="0">
              <a:spAutoFit/>
            </a:bodyPr>
            <a:lstStyle/>
            <a:p>
              <a:pPr defTabSz="912459">
                <a:buClr>
                  <a:srgbClr val="002960"/>
                </a:buClr>
              </a:pPr>
              <a:r>
                <a:rPr lang="en-US" sz="900" dirty="0">
                  <a:solidFill>
                    <a:srgbClr val="002960"/>
                  </a:solidFill>
                  <a:cs typeface="Arial" charset="0"/>
                </a:rPr>
                <a:t>Additional</a:t>
              </a:r>
            </a:p>
            <a:p>
              <a:pPr defTabSz="912459">
                <a:buClr>
                  <a:srgbClr val="002960"/>
                </a:buClr>
              </a:pPr>
              <a:r>
                <a:rPr lang="en-GB" sz="900" dirty="0">
                  <a:solidFill>
                    <a:srgbClr val="002960"/>
                  </a:solidFill>
                  <a:cs typeface="Arial" charset="0"/>
                </a:rPr>
                <a:t>Cost</a:t>
              </a:r>
            </a:p>
            <a:p>
              <a:pPr defTabSz="912459">
                <a:buClr>
                  <a:srgbClr val="002960"/>
                </a:buClr>
              </a:pPr>
              <a:r>
                <a:rPr lang="en-GB" sz="900" dirty="0">
                  <a:solidFill>
                    <a:srgbClr val="808080"/>
                  </a:solidFill>
                  <a:cs typeface="Arial" charset="0"/>
                </a:rPr>
                <a:t>£m</a:t>
              </a:r>
              <a:endParaRPr lang="en-US" sz="900" dirty="0">
                <a:solidFill>
                  <a:srgbClr val="808080"/>
                </a:solidFill>
                <a:cs typeface="Arial" charset="0"/>
              </a:endParaRPr>
            </a:p>
          </p:txBody>
        </p:sp>
        <p:sp>
          <p:nvSpPr>
            <p:cNvPr id="203" name="Line 57"/>
            <p:cNvSpPr>
              <a:spLocks noChangeShapeType="1"/>
            </p:cNvSpPr>
            <p:nvPr>
              <p:custDataLst>
                <p:tags r:id="rId86"/>
              </p:custDataLst>
            </p:nvPr>
          </p:nvSpPr>
          <p:spPr bwMode="auto">
            <a:xfrm>
              <a:off x="8605838" y="1504950"/>
              <a:ext cx="549275"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sp>
          <p:nvSpPr>
            <p:cNvPr id="204" name="Line 138"/>
            <p:cNvSpPr>
              <a:spLocks noChangeShapeType="1"/>
            </p:cNvSpPr>
            <p:nvPr/>
          </p:nvSpPr>
          <p:spPr bwMode="auto">
            <a:xfrm>
              <a:off x="7962900" y="1504950"/>
              <a:ext cx="576263"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205" name="Line 139"/>
            <p:cNvSpPr>
              <a:spLocks noChangeShapeType="1"/>
            </p:cNvSpPr>
            <p:nvPr/>
          </p:nvSpPr>
          <p:spPr bwMode="auto">
            <a:xfrm>
              <a:off x="8539163" y="1504950"/>
              <a:ext cx="620712" cy="0"/>
            </a:xfrm>
            <a:prstGeom prst="line">
              <a:avLst/>
            </a:prstGeom>
            <a:noFill/>
            <a:ln w="12700" cap="sq">
              <a:noFill/>
              <a:round/>
              <a:headEnd/>
              <a:tailEnd/>
            </a:ln>
            <a:effectLst/>
          </p:spPr>
          <p:txBody>
            <a:bodyPr/>
            <a:lstStyle/>
            <a:p>
              <a:pPr algn="r"/>
              <a:endParaRPr lang="en-GB" sz="1000" dirty="0">
                <a:solidFill>
                  <a:srgbClr val="000000"/>
                </a:solidFill>
              </a:endParaRPr>
            </a:p>
          </p:txBody>
        </p:sp>
        <p:sp>
          <p:nvSpPr>
            <p:cNvPr id="206" name="Line 29"/>
            <p:cNvSpPr>
              <a:spLocks noChangeShapeType="1"/>
            </p:cNvSpPr>
            <p:nvPr>
              <p:custDataLst>
                <p:tags r:id="rId87"/>
              </p:custDataLst>
            </p:nvPr>
          </p:nvSpPr>
          <p:spPr bwMode="auto">
            <a:xfrm>
              <a:off x="7996238" y="1014413"/>
              <a:ext cx="1117600" cy="0"/>
            </a:xfrm>
            <a:prstGeom prst="line">
              <a:avLst/>
            </a:prstGeom>
            <a:noFill/>
            <a:ln w="9525">
              <a:solidFill>
                <a:schemeClr val="folHlink"/>
              </a:solidFill>
              <a:round/>
              <a:headEnd/>
              <a:tailEnd/>
            </a:ln>
          </p:spPr>
          <p:txBody>
            <a:bodyPr lIns="93296" tIns="46648" rIns="93296" bIns="46648"/>
            <a:lstStyle/>
            <a:p>
              <a:pPr algn="r"/>
              <a:endParaRPr lang="en-GB" sz="1000" dirty="0">
                <a:solidFill>
                  <a:srgbClr val="000000"/>
                </a:solidFill>
              </a:endParaRPr>
            </a:p>
          </p:txBody>
        </p:sp>
      </p:grpSp>
      <p:grpSp>
        <p:nvGrpSpPr>
          <p:cNvPr id="4" name="Group 207"/>
          <p:cNvGrpSpPr/>
          <p:nvPr/>
        </p:nvGrpSpPr>
        <p:grpSpPr>
          <a:xfrm>
            <a:off x="2" y="3610630"/>
            <a:ext cx="8942095" cy="359330"/>
            <a:chOff x="20850" y="3521038"/>
            <a:chExt cx="8763564" cy="352175"/>
          </a:xfrm>
        </p:grpSpPr>
        <p:sp>
          <p:nvSpPr>
            <p:cNvPr id="209" name="Rectangle 48"/>
            <p:cNvSpPr>
              <a:spLocks noChangeArrowheads="1"/>
            </p:cNvSpPr>
            <p:nvPr/>
          </p:nvSpPr>
          <p:spPr bwMode="auto">
            <a:xfrm>
              <a:off x="20850" y="3535581"/>
              <a:ext cx="895739" cy="337632"/>
            </a:xfrm>
            <a:prstGeom prst="rect">
              <a:avLst/>
            </a:prstGeom>
            <a:noFill/>
            <a:ln w="9525">
              <a:noFill/>
              <a:miter lim="800000"/>
              <a:headEnd/>
              <a:tailEnd/>
            </a:ln>
            <a:effectLst/>
          </p:spPr>
          <p:txBody>
            <a:bodyPr anchor="b"/>
            <a:lstStyle/>
            <a:p>
              <a:pPr fontAlgn="b">
                <a:lnSpc>
                  <a:spcPct val="40000"/>
                </a:lnSpc>
              </a:pPr>
              <a:r>
                <a:rPr lang="en-US" sz="900" dirty="0" err="1">
                  <a:solidFill>
                    <a:srgbClr val="000000"/>
                  </a:solidFill>
                  <a:cs typeface="Arial" charset="0"/>
                </a:rPr>
                <a:t>Whipps</a:t>
              </a:r>
              <a:endParaRPr lang="en-US" sz="900" dirty="0">
                <a:solidFill>
                  <a:srgbClr val="000000"/>
                </a:solidFill>
              </a:endParaRPr>
            </a:p>
          </p:txBody>
        </p:sp>
        <p:sp>
          <p:nvSpPr>
            <p:cNvPr id="210" name="Rectangle 3"/>
            <p:cNvSpPr>
              <a:spLocks noChangeArrowheads="1"/>
            </p:cNvSpPr>
            <p:nvPr/>
          </p:nvSpPr>
          <p:spPr bwMode="auto">
            <a:xfrm rot="10800000" flipV="1">
              <a:off x="729245" y="3531255"/>
              <a:ext cx="287337"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1.0</a:t>
              </a:r>
              <a:endParaRPr lang="pl-PL" sz="1100" dirty="0">
                <a:solidFill>
                  <a:srgbClr val="000000"/>
                </a:solidFill>
                <a:cs typeface="Arial" charset="0"/>
              </a:endParaRPr>
            </a:p>
          </p:txBody>
        </p:sp>
        <p:sp>
          <p:nvSpPr>
            <p:cNvPr id="211" name="Rectangle 3"/>
            <p:cNvSpPr>
              <a:spLocks noChangeArrowheads="1"/>
            </p:cNvSpPr>
            <p:nvPr/>
          </p:nvSpPr>
          <p:spPr bwMode="auto">
            <a:xfrm rot="10800000" flipV="1">
              <a:off x="1295982" y="3532847"/>
              <a:ext cx="285750"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0.1</a:t>
              </a:r>
              <a:endParaRPr lang="pl-PL" sz="1100" dirty="0">
                <a:solidFill>
                  <a:srgbClr val="000000"/>
                </a:solidFill>
                <a:cs typeface="Arial" charset="0"/>
              </a:endParaRPr>
            </a:p>
          </p:txBody>
        </p:sp>
        <p:sp>
          <p:nvSpPr>
            <p:cNvPr id="212" name="Rectangle 3"/>
            <p:cNvSpPr>
              <a:spLocks noChangeArrowheads="1"/>
            </p:cNvSpPr>
            <p:nvPr/>
          </p:nvSpPr>
          <p:spPr bwMode="auto">
            <a:xfrm rot="10800000" flipV="1">
              <a:off x="1958975" y="3531263"/>
              <a:ext cx="287338"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5.4</a:t>
              </a:r>
              <a:r>
                <a:rPr lang="pl-PL" sz="1100" dirty="0">
                  <a:solidFill>
                    <a:srgbClr val="000000"/>
                  </a:solidFill>
                  <a:cs typeface="Arial" charset="0"/>
                </a:rPr>
                <a:t>  </a:t>
              </a:r>
            </a:p>
          </p:txBody>
        </p:sp>
        <p:sp>
          <p:nvSpPr>
            <p:cNvPr id="213" name="Rectangle 3"/>
            <p:cNvSpPr>
              <a:spLocks noChangeArrowheads="1"/>
            </p:cNvSpPr>
            <p:nvPr/>
          </p:nvSpPr>
          <p:spPr bwMode="auto">
            <a:xfrm rot="10800000" flipV="1">
              <a:off x="2559050" y="3532854"/>
              <a:ext cx="285750"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0.7</a:t>
              </a:r>
              <a:r>
                <a:rPr lang="pl-PL" sz="1100" dirty="0">
                  <a:solidFill>
                    <a:srgbClr val="000000"/>
                  </a:solidFill>
                  <a:cs typeface="Arial" charset="0"/>
                </a:rPr>
                <a:t>  </a:t>
              </a:r>
            </a:p>
          </p:txBody>
        </p:sp>
        <p:sp>
          <p:nvSpPr>
            <p:cNvPr id="214" name="Rectangle 3"/>
            <p:cNvSpPr>
              <a:spLocks noChangeArrowheads="1"/>
            </p:cNvSpPr>
            <p:nvPr/>
          </p:nvSpPr>
          <p:spPr bwMode="auto">
            <a:xfrm rot="10800000" flipV="1">
              <a:off x="3188241" y="3521038"/>
              <a:ext cx="287337"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3.7</a:t>
              </a:r>
              <a:endParaRPr lang="pl-PL" sz="1100" dirty="0">
                <a:solidFill>
                  <a:srgbClr val="000000"/>
                </a:solidFill>
                <a:cs typeface="Arial" charset="0"/>
              </a:endParaRPr>
            </a:p>
          </p:txBody>
        </p:sp>
        <p:sp>
          <p:nvSpPr>
            <p:cNvPr id="215" name="Rectangle 3"/>
            <p:cNvSpPr>
              <a:spLocks noChangeArrowheads="1"/>
            </p:cNvSpPr>
            <p:nvPr/>
          </p:nvSpPr>
          <p:spPr bwMode="auto">
            <a:xfrm rot="10800000" flipV="1">
              <a:off x="3720253" y="3532826"/>
              <a:ext cx="285750"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0.4</a:t>
              </a:r>
              <a:endParaRPr lang="pl-PL" sz="1100" dirty="0">
                <a:solidFill>
                  <a:srgbClr val="000000"/>
                </a:solidFill>
                <a:cs typeface="Arial" charset="0"/>
              </a:endParaRPr>
            </a:p>
          </p:txBody>
        </p:sp>
        <p:sp>
          <p:nvSpPr>
            <p:cNvPr id="216" name="Rectangle 3"/>
            <p:cNvSpPr>
              <a:spLocks noChangeArrowheads="1"/>
            </p:cNvSpPr>
            <p:nvPr/>
          </p:nvSpPr>
          <p:spPr bwMode="auto">
            <a:xfrm rot="10800000" flipV="1">
              <a:off x="4244552" y="3531247"/>
              <a:ext cx="287337"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1.1</a:t>
              </a:r>
              <a:r>
                <a:rPr lang="pl-PL" sz="1100" dirty="0">
                  <a:solidFill>
                    <a:srgbClr val="000000"/>
                  </a:solidFill>
                  <a:cs typeface="Arial" charset="0"/>
                </a:rPr>
                <a:t> </a:t>
              </a:r>
            </a:p>
          </p:txBody>
        </p:sp>
        <p:sp>
          <p:nvSpPr>
            <p:cNvPr id="217" name="Rectangle 3"/>
            <p:cNvSpPr>
              <a:spLocks noChangeArrowheads="1"/>
            </p:cNvSpPr>
            <p:nvPr/>
          </p:nvSpPr>
          <p:spPr bwMode="auto">
            <a:xfrm rot="10800000" flipV="1">
              <a:off x="4850395" y="3532825"/>
              <a:ext cx="285750"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0.2</a:t>
              </a:r>
              <a:endParaRPr lang="pl-PL" sz="1100" dirty="0">
                <a:solidFill>
                  <a:srgbClr val="000000"/>
                </a:solidFill>
                <a:cs typeface="Arial" charset="0"/>
              </a:endParaRPr>
            </a:p>
          </p:txBody>
        </p:sp>
        <p:sp>
          <p:nvSpPr>
            <p:cNvPr id="218" name="Rectangle 3"/>
            <p:cNvSpPr>
              <a:spLocks noChangeArrowheads="1"/>
            </p:cNvSpPr>
            <p:nvPr/>
          </p:nvSpPr>
          <p:spPr bwMode="auto">
            <a:xfrm rot="10800000" flipV="1">
              <a:off x="5514358" y="3532825"/>
              <a:ext cx="285750"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1.1</a:t>
              </a:r>
              <a:endParaRPr lang="pl-PL" sz="1100" dirty="0">
                <a:solidFill>
                  <a:srgbClr val="000000"/>
                </a:solidFill>
                <a:cs typeface="Arial" charset="0"/>
              </a:endParaRPr>
            </a:p>
          </p:txBody>
        </p:sp>
        <p:sp>
          <p:nvSpPr>
            <p:cNvPr id="219" name="Rectangle 3"/>
            <p:cNvSpPr>
              <a:spLocks noChangeArrowheads="1"/>
            </p:cNvSpPr>
            <p:nvPr/>
          </p:nvSpPr>
          <p:spPr bwMode="auto">
            <a:xfrm rot="10800000" flipV="1">
              <a:off x="6061851" y="3532825"/>
              <a:ext cx="285750"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0.2</a:t>
              </a:r>
              <a:endParaRPr lang="pl-PL" sz="1100" dirty="0">
                <a:solidFill>
                  <a:srgbClr val="000000"/>
                </a:solidFill>
                <a:cs typeface="Arial" charset="0"/>
              </a:endParaRPr>
            </a:p>
          </p:txBody>
        </p:sp>
        <p:sp>
          <p:nvSpPr>
            <p:cNvPr id="220" name="Rectangle 3"/>
            <p:cNvSpPr>
              <a:spLocks noChangeArrowheads="1"/>
            </p:cNvSpPr>
            <p:nvPr/>
          </p:nvSpPr>
          <p:spPr bwMode="auto">
            <a:xfrm rot="10800000" flipV="1">
              <a:off x="6715901" y="3532826"/>
              <a:ext cx="285750"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1.1</a:t>
              </a:r>
              <a:r>
                <a:rPr lang="pl-PL" sz="1100" dirty="0">
                  <a:solidFill>
                    <a:srgbClr val="000000"/>
                  </a:solidFill>
                  <a:cs typeface="Arial" charset="0"/>
                </a:rPr>
                <a:t> </a:t>
              </a:r>
            </a:p>
          </p:txBody>
        </p:sp>
        <p:sp>
          <p:nvSpPr>
            <p:cNvPr id="221" name="Rectangle 3"/>
            <p:cNvSpPr>
              <a:spLocks noChangeArrowheads="1"/>
            </p:cNvSpPr>
            <p:nvPr/>
          </p:nvSpPr>
          <p:spPr bwMode="auto">
            <a:xfrm rot="10800000" flipV="1">
              <a:off x="8495489" y="3529651"/>
              <a:ext cx="288925"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b="1" dirty="0">
                  <a:solidFill>
                    <a:srgbClr val="000000"/>
                  </a:solidFill>
                  <a:cs typeface="Arial" charset="0"/>
                </a:rPr>
                <a:t>1.7</a:t>
              </a:r>
              <a:endParaRPr lang="pl-PL" sz="1100" b="1" dirty="0">
                <a:solidFill>
                  <a:srgbClr val="000000"/>
                </a:solidFill>
                <a:cs typeface="Arial" charset="0"/>
              </a:endParaRPr>
            </a:p>
          </p:txBody>
        </p:sp>
        <p:sp>
          <p:nvSpPr>
            <p:cNvPr id="222" name="Rectangle 3"/>
            <p:cNvSpPr>
              <a:spLocks noChangeArrowheads="1"/>
            </p:cNvSpPr>
            <p:nvPr/>
          </p:nvSpPr>
          <p:spPr bwMode="auto">
            <a:xfrm rot="10800000" flipV="1">
              <a:off x="7308391" y="3532825"/>
              <a:ext cx="285750"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dirty="0">
                  <a:solidFill>
                    <a:srgbClr val="000000"/>
                  </a:solidFill>
                  <a:cs typeface="Arial" charset="0"/>
                </a:rPr>
                <a:t>0.1</a:t>
              </a:r>
              <a:endParaRPr lang="pl-PL" sz="1100" dirty="0">
                <a:solidFill>
                  <a:srgbClr val="000000"/>
                </a:solidFill>
                <a:cs typeface="Arial" charset="0"/>
              </a:endParaRPr>
            </a:p>
          </p:txBody>
        </p:sp>
        <p:sp>
          <p:nvSpPr>
            <p:cNvPr id="223" name="Rectangle 3"/>
            <p:cNvSpPr>
              <a:spLocks noChangeArrowheads="1"/>
            </p:cNvSpPr>
            <p:nvPr/>
          </p:nvSpPr>
          <p:spPr bwMode="auto">
            <a:xfrm rot="10800000" flipV="1">
              <a:off x="7937271" y="3531238"/>
              <a:ext cx="287337" cy="298632"/>
            </a:xfrm>
            <a:prstGeom prst="rect">
              <a:avLst/>
            </a:prstGeom>
            <a:noFill/>
            <a:ln w="9525">
              <a:noFill/>
              <a:miter lim="800000"/>
              <a:headEnd/>
              <a:tailEnd/>
            </a:ln>
          </p:spPr>
          <p:txBody>
            <a:bodyPr lIns="0" tIns="0" rIns="0" bIns="0">
              <a:spAutoFit/>
            </a:bodyPr>
            <a:lstStyle/>
            <a:p>
              <a:pPr algn="r" defTabSz="912459">
                <a:lnSpc>
                  <a:spcPct val="180000"/>
                </a:lnSpc>
                <a:buClr>
                  <a:srgbClr val="002960"/>
                </a:buClr>
              </a:pPr>
              <a:r>
                <a:rPr lang="en-GB" sz="1100" b="1" dirty="0">
                  <a:solidFill>
                    <a:srgbClr val="000000"/>
                  </a:solidFill>
                  <a:cs typeface="Arial" charset="0"/>
                </a:rPr>
                <a:t>13.4</a:t>
              </a:r>
              <a:endParaRPr lang="pl-PL" sz="1100" b="1" dirty="0">
                <a:solidFill>
                  <a:srgbClr val="000000"/>
                </a:solidFill>
                <a:cs typeface="Arial" charset="0"/>
              </a:endParaRPr>
            </a:p>
          </p:txBody>
        </p:sp>
      </p:grpSp>
      <p:sp>
        <p:nvSpPr>
          <p:cNvPr id="224" name="McK 4. Footnote"/>
          <p:cNvSpPr txBox="1">
            <a:spLocks noChangeArrowheads="1"/>
          </p:cNvSpPr>
          <p:nvPr>
            <p:custDataLst>
              <p:tags r:id="rId45"/>
            </p:custDataLst>
          </p:nvPr>
        </p:nvSpPr>
        <p:spPr bwMode="auto">
          <a:xfrm>
            <a:off x="72390" y="4035807"/>
            <a:ext cx="8722840" cy="141312"/>
          </a:xfrm>
          <a:prstGeom prst="rect">
            <a:avLst/>
          </a:prstGeom>
          <a:noFill/>
          <a:ln w="9525">
            <a:noFill/>
            <a:miter lim="800000"/>
            <a:headEnd/>
            <a:tailEnd/>
          </a:ln>
        </p:spPr>
        <p:txBody>
          <a:bodyPr lIns="0" tIns="0" rIns="0" bIns="0" anchor="b">
            <a:spAutoFit/>
          </a:bodyPr>
          <a:lstStyle/>
          <a:p>
            <a:pPr marL="106777" indent="-106777" defTabSz="912459"/>
            <a:r>
              <a:rPr lang="en-US" sz="900" dirty="0">
                <a:solidFill>
                  <a:srgbClr val="000000"/>
                </a:solidFill>
                <a:cs typeface="Arial" charset="0"/>
              </a:rPr>
              <a:t>1 </a:t>
            </a:r>
            <a:r>
              <a:rPr lang="en-GB" sz="900" dirty="0">
                <a:solidFill>
                  <a:srgbClr val="000000"/>
                </a:solidFill>
                <a:cs typeface="Arial" charset="0"/>
              </a:rPr>
              <a:t>Additional consultants estimated based combination of WTE and PA analysis, assuming </a:t>
            </a:r>
            <a:r>
              <a:rPr lang="en-US" sz="900" dirty="0">
                <a:solidFill>
                  <a:srgbClr val="000000"/>
                </a:solidFill>
                <a:cs typeface="Arial" charset="0"/>
              </a:rPr>
              <a:t>£121k per WTE in 14/15</a:t>
            </a:r>
            <a:endParaRPr lang="en-GB" sz="900" dirty="0">
              <a:solidFill>
                <a:srgbClr val="000000"/>
              </a:solidFill>
              <a:cs typeface="Arial" charset="0"/>
            </a:endParaRPr>
          </a:p>
        </p:txBody>
      </p:sp>
      <p:sp>
        <p:nvSpPr>
          <p:cNvPr id="226" name="Line 142"/>
          <p:cNvSpPr>
            <a:spLocks noChangeShapeType="1"/>
          </p:cNvSpPr>
          <p:nvPr/>
        </p:nvSpPr>
        <p:spPr bwMode="auto">
          <a:xfrm>
            <a:off x="7937206" y="2703513"/>
            <a:ext cx="0" cy="1175399"/>
          </a:xfrm>
          <a:prstGeom prst="line">
            <a:avLst/>
          </a:prstGeom>
          <a:noFill/>
          <a:ln w="9525">
            <a:solidFill>
              <a:schemeClr val="tx1"/>
            </a:solidFill>
            <a:round/>
            <a:headEnd/>
            <a:tailEnd/>
          </a:ln>
          <a:effectLst/>
        </p:spPr>
        <p:txBody>
          <a:bodyPr lIns="93186" tIns="46594" rIns="93186" bIns="46594"/>
          <a:lstStyle/>
          <a:p>
            <a:pPr algn="r"/>
            <a:endParaRPr lang="en-GB" sz="1000" dirty="0">
              <a:solidFill>
                <a:srgbClr val="000000"/>
              </a:solidFill>
            </a:endParaRPr>
          </a:p>
        </p:txBody>
      </p:sp>
      <p:sp>
        <p:nvSpPr>
          <p:cNvPr id="231" name="TextBox 230"/>
          <p:cNvSpPr txBox="1"/>
          <p:nvPr/>
        </p:nvSpPr>
        <p:spPr>
          <a:xfrm>
            <a:off x="108055" y="4255510"/>
            <a:ext cx="8889480" cy="1931273"/>
          </a:xfrm>
          <a:prstGeom prst="rect">
            <a:avLst/>
          </a:prstGeom>
          <a:noFill/>
        </p:spPr>
        <p:txBody>
          <a:bodyPr wrap="square" lIns="93186" tIns="46594" rIns="93186" bIns="46594" rtlCol="0">
            <a:spAutoFit/>
          </a:bodyPr>
          <a:lstStyle/>
          <a:p>
            <a:endParaRPr lang="en-GB" sz="1100" b="1" dirty="0">
              <a:solidFill>
                <a:srgbClr val="002960"/>
              </a:solidFill>
              <a:cs typeface="Arial" charset="0"/>
            </a:endParaRPr>
          </a:p>
          <a:p>
            <a:endParaRPr lang="en-GB" sz="1100" b="1" dirty="0">
              <a:solidFill>
                <a:srgbClr val="002960"/>
              </a:solidFill>
              <a:cs typeface="Arial" charset="0"/>
            </a:endParaRPr>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a:p>
            <a:endParaRPr lang="en-GB" sz="1200" dirty="0"/>
          </a:p>
        </p:txBody>
      </p:sp>
      <p:sp>
        <p:nvSpPr>
          <p:cNvPr id="207" name="AutoShape 56"/>
          <p:cNvSpPr>
            <a:spLocks noChangeArrowheads="1"/>
          </p:cNvSpPr>
          <p:nvPr>
            <p:custDataLst>
              <p:tags r:id="rId46"/>
            </p:custDataLst>
          </p:nvPr>
        </p:nvSpPr>
        <p:spPr bwMode="auto">
          <a:xfrm>
            <a:off x="8576410" y="80692"/>
            <a:ext cx="463335" cy="185261"/>
          </a:xfrm>
          <a:prstGeom prst="leftRightArrow">
            <a:avLst>
              <a:gd name="adj1" fmla="val 100000"/>
              <a:gd name="adj2" fmla="val 0"/>
            </a:avLst>
          </a:prstGeom>
          <a:noFill/>
          <a:ln w="9525">
            <a:noFill/>
            <a:miter lim="800000"/>
            <a:headEnd/>
            <a:tailEnd/>
          </a:ln>
        </p:spPr>
        <p:txBody>
          <a:bodyPr wrap="none" lIns="27945" tIns="0" rIns="0" bIns="27945">
            <a:spAutoFit/>
          </a:bodyPr>
          <a:lstStyle/>
          <a:p>
            <a:pPr algn="r" defTabSz="912074">
              <a:buClr>
                <a:schemeClr val="tx2"/>
              </a:buClr>
            </a:pPr>
            <a:r>
              <a:rPr lang="en-US" sz="1000" dirty="0" err="1">
                <a:solidFill>
                  <a:srgbClr val="808080"/>
                </a:solidFill>
              </a:rPr>
              <a:t>Whipps</a:t>
            </a:r>
            <a:endParaRPr lang="en-US" sz="1000" dirty="0">
              <a:solidFill>
                <a:srgbClr val="808080"/>
              </a:solidFill>
            </a:endParaRPr>
          </a:p>
        </p:txBody>
      </p:sp>
      <p:cxnSp>
        <p:nvCxnSpPr>
          <p:cNvPr id="208" name="AutoShape 57"/>
          <p:cNvCxnSpPr>
            <a:cxnSpLocks noChangeShapeType="1"/>
            <a:stCxn id="207" idx="2"/>
            <a:endCxn id="207" idx="4"/>
          </p:cNvCxnSpPr>
          <p:nvPr>
            <p:custDataLst>
              <p:tags r:id="rId47"/>
            </p:custDataLst>
          </p:nvPr>
        </p:nvCxnSpPr>
        <p:spPr bwMode="auto">
          <a:xfrm rot="16200000" flipH="1">
            <a:off x="8483779" y="173311"/>
            <a:ext cx="185261" cy="1620"/>
          </a:xfrm>
          <a:prstGeom prst="straightConnector1">
            <a:avLst/>
          </a:prstGeom>
          <a:noFill/>
          <a:ln w="9525">
            <a:solidFill>
              <a:srgbClr val="808080"/>
            </a:solidFill>
            <a:round/>
            <a:headEnd/>
            <a:tailEnd/>
          </a:ln>
        </p:spPr>
      </p:cxnSp>
      <p:cxnSp>
        <p:nvCxnSpPr>
          <p:cNvPr id="227" name="AutoShape 58"/>
          <p:cNvCxnSpPr>
            <a:cxnSpLocks noChangeShapeType="1"/>
            <a:stCxn id="207" idx="4"/>
            <a:endCxn id="207" idx="6"/>
          </p:cNvCxnSpPr>
          <p:nvPr>
            <p:custDataLst>
              <p:tags r:id="rId48"/>
            </p:custDataLst>
          </p:nvPr>
        </p:nvCxnSpPr>
        <p:spPr bwMode="auto">
          <a:xfrm rot="16200000" flipH="1">
            <a:off x="8808067" y="34285"/>
            <a:ext cx="1620" cy="463335"/>
          </a:xfrm>
          <a:prstGeom prst="straightConnector1">
            <a:avLst/>
          </a:prstGeom>
          <a:noFill/>
          <a:ln w="25400">
            <a:solidFill>
              <a:srgbClr val="808080"/>
            </a:solidFill>
            <a:round/>
            <a:headEnd/>
            <a:tailEnd/>
          </a:ln>
        </p:spPr>
      </p:cxnSp>
      <p:sp>
        <p:nvSpPr>
          <p:cNvPr id="228" name="Rectangle 227"/>
          <p:cNvSpPr/>
          <p:nvPr/>
        </p:nvSpPr>
        <p:spPr>
          <a:xfrm>
            <a:off x="333236" y="4222655"/>
            <a:ext cx="8587667" cy="1821363"/>
          </a:xfrm>
          <a:prstGeom prst="rect">
            <a:avLst/>
          </a:prstGeom>
        </p:spPr>
        <p:txBody>
          <a:bodyPr wrap="square" lIns="93186" tIns="46594" rIns="93186" bIns="46594">
            <a:spAutoFit/>
          </a:bodyPr>
          <a:lstStyle/>
          <a:p>
            <a:r>
              <a:rPr lang="en-GB" sz="1000" b="1" dirty="0">
                <a:solidFill>
                  <a:srgbClr val="002960"/>
                </a:solidFill>
                <a:cs typeface="Arial" charset="0"/>
              </a:rPr>
              <a:t>Sources</a:t>
            </a:r>
          </a:p>
          <a:p>
            <a:r>
              <a:rPr lang="en-GB" sz="1000" dirty="0">
                <a:solidFill>
                  <a:srgbClr val="000000"/>
                </a:solidFill>
              </a:rPr>
              <a:t>Numbers of consultants required based on:</a:t>
            </a:r>
          </a:p>
          <a:p>
            <a:pPr lvl="1">
              <a:buFont typeface="Arial" pitchFamily="34" charset="0"/>
              <a:buChar char="•"/>
            </a:pPr>
            <a:r>
              <a:rPr lang="en-GB" sz="1000" dirty="0">
                <a:solidFill>
                  <a:srgbClr val="000000"/>
                </a:solidFill>
              </a:rPr>
              <a:t> Paediatrics : consultant delivered service and 24 hour EWTD compliant rota</a:t>
            </a:r>
          </a:p>
          <a:p>
            <a:pPr lvl="1">
              <a:buFont typeface="Arial" pitchFamily="34" charset="0"/>
              <a:buChar char="•"/>
            </a:pPr>
            <a:r>
              <a:rPr lang="en-GB" sz="1000" dirty="0">
                <a:solidFill>
                  <a:srgbClr val="000000"/>
                </a:solidFill>
              </a:rPr>
              <a:t> A&amp;E: &lt;80,000 attendances = 10; 80,000 – 100,000 = 12; 100,000+ = 14</a:t>
            </a:r>
          </a:p>
          <a:p>
            <a:pPr lvl="1">
              <a:buFont typeface="Arial" pitchFamily="34" charset="0"/>
              <a:buChar char="•"/>
            </a:pPr>
            <a:r>
              <a:rPr lang="en-GB" sz="1000" dirty="0">
                <a:solidFill>
                  <a:srgbClr val="000000"/>
                </a:solidFill>
              </a:rPr>
              <a:t> Anaesthetics: 11 for each of surgery and obstetrics</a:t>
            </a:r>
          </a:p>
          <a:p>
            <a:pPr lvl="1">
              <a:buFont typeface="Arial" pitchFamily="34" charset="0"/>
              <a:buChar char="•"/>
            </a:pPr>
            <a:r>
              <a:rPr lang="en-GB" sz="1000" dirty="0">
                <a:solidFill>
                  <a:srgbClr val="000000"/>
                </a:solidFill>
              </a:rPr>
              <a:t> General medicine and general surgery: numbers necessary to achieve 12/7 in line with AES standards</a:t>
            </a:r>
          </a:p>
          <a:p>
            <a:pPr>
              <a:buFont typeface="Arial" pitchFamily="34" charset="0"/>
              <a:buChar char="•"/>
            </a:pPr>
            <a:endParaRPr lang="en-GB" sz="1000" dirty="0">
              <a:solidFill>
                <a:srgbClr val="000000"/>
              </a:solidFill>
            </a:endParaRPr>
          </a:p>
          <a:p>
            <a:r>
              <a:rPr lang="en-GB" sz="1000" dirty="0">
                <a:solidFill>
                  <a:srgbClr val="000000"/>
                </a:solidFill>
              </a:rPr>
              <a:t>Current numbers of consultants based:</a:t>
            </a:r>
          </a:p>
          <a:p>
            <a:pPr lvl="1">
              <a:buFont typeface="Arial" pitchFamily="34" charset="0"/>
              <a:buChar char="•"/>
            </a:pPr>
            <a:r>
              <a:rPr lang="en-GB" sz="1000" dirty="0">
                <a:solidFill>
                  <a:srgbClr val="000000"/>
                </a:solidFill>
              </a:rPr>
              <a:t> Medicine and surgery, Trust reported for AES project</a:t>
            </a:r>
          </a:p>
          <a:p>
            <a:pPr lvl="1">
              <a:buFont typeface="Arial" pitchFamily="34" charset="0"/>
              <a:buChar char="•"/>
            </a:pPr>
            <a:r>
              <a:rPr lang="en-GB" sz="1000" dirty="0">
                <a:solidFill>
                  <a:srgbClr val="000000"/>
                </a:solidFill>
              </a:rPr>
              <a:t> Other specialities, NHS Hospital and Community Health Services (HCHS) : Medical and dental staff by SHA, Organisation, Specialty and Grade, 2009</a:t>
            </a:r>
            <a:endParaRPr lang="en-GB" sz="1000" b="1" dirty="0">
              <a:solidFill>
                <a:srgbClr val="002960"/>
              </a:solidFill>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fld id="{507926D5-87DC-4059-A761-2A17E3B9B013}" type="slidenum">
              <a:rPr lang="en-US"/>
              <a:pPr/>
              <a:t>3</a:t>
            </a:fld>
            <a:r>
              <a:rPr lang="en-US"/>
              <a:t> </a:t>
            </a:r>
          </a:p>
        </p:txBody>
      </p:sp>
      <p:sp>
        <p:nvSpPr>
          <p:cNvPr id="652290" name="Title 1"/>
          <p:cNvSpPr>
            <a:spLocks noGrp="1"/>
          </p:cNvSpPr>
          <p:nvPr>
            <p:ph type="title" idx="4294967295"/>
          </p:nvPr>
        </p:nvSpPr>
        <p:spPr>
          <a:xfrm>
            <a:off x="108609" y="118247"/>
            <a:ext cx="8439369" cy="359113"/>
          </a:xfrm>
        </p:spPr>
        <p:txBody>
          <a:bodyPr lIns="90546" tIns="45281" rIns="90546" bIns="45281"/>
          <a:lstStyle/>
          <a:p>
            <a:pPr defTabSz="922156"/>
            <a:r>
              <a:rPr lang="en-GB" sz="1700" dirty="0" smtClean="0">
                <a:cs typeface="Arial" charset="0"/>
              </a:rPr>
              <a:t>Introduction</a:t>
            </a:r>
            <a:endParaRPr lang="en-GB" sz="1700" dirty="0">
              <a:cs typeface="Arial" charset="0"/>
            </a:endParaRPr>
          </a:p>
        </p:txBody>
      </p:sp>
      <p:sp>
        <p:nvSpPr>
          <p:cNvPr id="652300" name="Rectangle 12"/>
          <p:cNvSpPr>
            <a:spLocks noChangeArrowheads="1"/>
          </p:cNvSpPr>
          <p:nvPr/>
        </p:nvSpPr>
        <p:spPr bwMode="auto">
          <a:xfrm>
            <a:off x="306150" y="680036"/>
            <a:ext cx="8481485" cy="5416868"/>
          </a:xfrm>
          <a:prstGeom prst="rect">
            <a:avLst/>
          </a:prstGeom>
          <a:noFill/>
          <a:ln w="9525">
            <a:noFill/>
            <a:miter lim="800000"/>
            <a:headEnd/>
            <a:tailEnd/>
          </a:ln>
          <a:effectLst/>
        </p:spPr>
        <p:txBody>
          <a:bodyPr wrap="square" lIns="0" tIns="0" rIns="0" bIns="0">
            <a:spAutoFit/>
          </a:bodyPr>
          <a:lstStyle/>
          <a:p>
            <a:pPr marL="196001" lvl="1" indent="-194397" defTabSz="906097" fontAlgn="base">
              <a:spcBef>
                <a:spcPct val="0"/>
              </a:spcBef>
              <a:spcAft>
                <a:spcPct val="0"/>
              </a:spcAft>
              <a:buClr>
                <a:srgbClr val="002960"/>
              </a:buClr>
              <a:buSzPct val="125000"/>
              <a:buFont typeface="Arial" charset="0"/>
              <a:buChar char="▪"/>
            </a:pPr>
            <a:r>
              <a:rPr lang="en-GB" sz="1100" i="1" dirty="0">
                <a:solidFill>
                  <a:srgbClr val="000000"/>
                </a:solidFill>
              </a:rPr>
              <a:t>Healthcare for London</a:t>
            </a:r>
            <a:r>
              <a:rPr lang="en-GB" sz="1100" dirty="0">
                <a:solidFill>
                  <a:srgbClr val="000000"/>
                </a:solidFill>
              </a:rPr>
              <a:t>, published in July 2007, illustrated a compelling case for change in health and healthcare services across London.  Four years on, the case for change is as powerful as ever.</a:t>
            </a:r>
          </a:p>
          <a:p>
            <a:pPr marL="196001" lvl="1" indent="-194397" defTabSz="906097" fontAlgn="base">
              <a:spcBef>
                <a:spcPct val="0"/>
              </a:spcBef>
              <a:spcAft>
                <a:spcPct val="0"/>
              </a:spcAft>
              <a:buClr>
                <a:srgbClr val="002960"/>
              </a:buClr>
              <a:buSzPct val="125000"/>
              <a:buFont typeface="Arial" charset="0"/>
              <a:buChar char="▪"/>
            </a:pPr>
            <a:endParaRPr lang="en-GB" sz="1100" dirty="0">
              <a:solidFill>
                <a:srgbClr val="000000"/>
              </a:solidFill>
            </a:endParaRPr>
          </a:p>
          <a:p>
            <a:pPr marL="196001" lvl="1" indent="-194397" defTabSz="906097" fontAlgn="base">
              <a:spcBef>
                <a:spcPct val="0"/>
              </a:spcBef>
              <a:spcAft>
                <a:spcPct val="0"/>
              </a:spcAft>
              <a:buClr>
                <a:srgbClr val="002960"/>
              </a:buClr>
              <a:buSzPct val="125000"/>
              <a:buFont typeface="Arial" charset="0"/>
              <a:buChar char="▪"/>
            </a:pPr>
            <a:r>
              <a:rPr lang="en-GB" sz="1100" dirty="0">
                <a:solidFill>
                  <a:srgbClr val="000000"/>
                </a:solidFill>
              </a:rPr>
              <a:t>London’s NHS faces pressure from increasing demand for healthcare:</a:t>
            </a:r>
          </a:p>
          <a:p>
            <a:pPr marL="462644" lvl="2" indent="-265084" defTabSz="906097" fontAlgn="base">
              <a:spcBef>
                <a:spcPct val="0"/>
              </a:spcBef>
              <a:spcAft>
                <a:spcPct val="0"/>
              </a:spcAft>
              <a:buClr>
                <a:srgbClr val="002960"/>
              </a:buClr>
              <a:buSzPct val="120000"/>
              <a:buFont typeface="Arial" charset="0"/>
              <a:buChar char="–"/>
            </a:pPr>
            <a:r>
              <a:rPr lang="en-GB" sz="1100" dirty="0">
                <a:solidFill>
                  <a:srgbClr val="000000"/>
                </a:solidFill>
              </a:rPr>
              <a:t>a growing and ageing population;</a:t>
            </a:r>
          </a:p>
          <a:p>
            <a:pPr marL="462644" lvl="2" indent="-265084" defTabSz="906097" fontAlgn="base">
              <a:spcBef>
                <a:spcPct val="0"/>
              </a:spcBef>
              <a:spcAft>
                <a:spcPct val="0"/>
              </a:spcAft>
              <a:buClr>
                <a:srgbClr val="002960"/>
              </a:buClr>
              <a:buSzPct val="120000"/>
              <a:buFont typeface="Arial" charset="0"/>
              <a:buChar char="–"/>
            </a:pPr>
            <a:r>
              <a:rPr lang="en-GB" sz="1100" dirty="0">
                <a:solidFill>
                  <a:srgbClr val="000000"/>
                </a:solidFill>
              </a:rPr>
              <a:t>changing patterns of disease and health;</a:t>
            </a:r>
          </a:p>
          <a:p>
            <a:pPr marL="462644" lvl="2" indent="-265084" defTabSz="906097" fontAlgn="base">
              <a:spcBef>
                <a:spcPct val="0"/>
              </a:spcBef>
              <a:spcAft>
                <a:spcPct val="0"/>
              </a:spcAft>
              <a:buClr>
                <a:srgbClr val="002960"/>
              </a:buClr>
              <a:buSzPct val="120000"/>
              <a:buFont typeface="Arial" charset="0"/>
              <a:buChar char="–"/>
            </a:pPr>
            <a:r>
              <a:rPr lang="en-GB" sz="1100" dirty="0">
                <a:solidFill>
                  <a:srgbClr val="000000"/>
                </a:solidFill>
              </a:rPr>
              <a:t>innovations in medical technology; and</a:t>
            </a:r>
          </a:p>
          <a:p>
            <a:pPr marL="462644" lvl="2" indent="-265084" defTabSz="906097" fontAlgn="base">
              <a:spcBef>
                <a:spcPct val="0"/>
              </a:spcBef>
              <a:spcAft>
                <a:spcPct val="0"/>
              </a:spcAft>
              <a:buClr>
                <a:srgbClr val="002960"/>
              </a:buClr>
              <a:buSzPct val="120000"/>
              <a:buFont typeface="Arial" charset="0"/>
              <a:buChar char="–"/>
            </a:pPr>
            <a:r>
              <a:rPr lang="en-GB" sz="1100" dirty="0">
                <a:solidFill>
                  <a:srgbClr val="000000"/>
                </a:solidFill>
              </a:rPr>
              <a:t>changing public expectations.</a:t>
            </a:r>
          </a:p>
          <a:p>
            <a:pPr marL="462644" lvl="2" indent="-265084" defTabSz="906097" fontAlgn="base">
              <a:spcBef>
                <a:spcPct val="0"/>
              </a:spcBef>
              <a:spcAft>
                <a:spcPct val="0"/>
              </a:spcAft>
              <a:buClr>
                <a:srgbClr val="002960"/>
              </a:buClr>
              <a:buSzPct val="120000"/>
              <a:buFont typeface="Arial" charset="0"/>
              <a:buChar char="–"/>
            </a:pPr>
            <a:r>
              <a:rPr lang="en-GB" sz="1100" dirty="0">
                <a:solidFill>
                  <a:srgbClr val="000000"/>
                </a:solidFill>
              </a:rPr>
              <a:t>which alongside the slowdown in funding growth for the NHS poses a significant challenge to the overall affordability of London’s healthcare system.</a:t>
            </a:r>
          </a:p>
          <a:p>
            <a:pPr marL="196001" lvl="1" indent="-194397" defTabSz="906097" fontAlgn="base">
              <a:spcBef>
                <a:spcPct val="0"/>
              </a:spcBef>
              <a:spcAft>
                <a:spcPct val="0"/>
              </a:spcAft>
              <a:buClr>
                <a:srgbClr val="002960"/>
              </a:buClr>
              <a:buSzPct val="125000"/>
              <a:buFont typeface="Arial" charset="0"/>
              <a:buChar char="▪"/>
            </a:pPr>
            <a:endParaRPr lang="en-GB" sz="1100" dirty="0">
              <a:solidFill>
                <a:srgbClr val="000000"/>
              </a:solidFill>
            </a:endParaRPr>
          </a:p>
          <a:p>
            <a:pPr marL="196001" lvl="1" indent="-194397" defTabSz="906097" fontAlgn="base">
              <a:spcBef>
                <a:spcPct val="0"/>
              </a:spcBef>
              <a:spcAft>
                <a:spcPct val="0"/>
              </a:spcAft>
              <a:buClr>
                <a:srgbClr val="002960"/>
              </a:buClr>
              <a:buSzPct val="125000"/>
              <a:buFont typeface="Arial" charset="0"/>
              <a:buChar char="▪"/>
            </a:pPr>
            <a:r>
              <a:rPr lang="en-GB" sz="1100" dirty="0">
                <a:solidFill>
                  <a:srgbClr val="000000"/>
                </a:solidFill>
              </a:rPr>
              <a:t>In 2009, NHS London undertook detailed modelling that showed that on a ‘do nothing’ basis, by 2016/17, there would be a £4.4billion funding shortfall for commissioners in London on a recurrent basis over a 9-year period, to be addressed by tariff pricing (£2.4bn) and commissioning levers (£2.0bn).  Analysis also demonstrated additional pressure of up to £1.9bn on acute providers from activity changes.  </a:t>
            </a:r>
          </a:p>
          <a:p>
            <a:pPr marL="196001" lvl="1" indent="-194397" defTabSz="906097" fontAlgn="base">
              <a:spcBef>
                <a:spcPct val="0"/>
              </a:spcBef>
              <a:spcAft>
                <a:spcPct val="0"/>
              </a:spcAft>
              <a:buClr>
                <a:srgbClr val="002960"/>
              </a:buClr>
              <a:buSzPct val="125000"/>
              <a:buFont typeface="Arial" charset="0"/>
              <a:buChar char="▪"/>
            </a:pPr>
            <a:endParaRPr lang="en-GB" sz="1100" dirty="0">
              <a:solidFill>
                <a:srgbClr val="000000"/>
              </a:solidFill>
            </a:endParaRPr>
          </a:p>
          <a:p>
            <a:pPr marL="196001" lvl="1" indent="-194397" defTabSz="906097" fontAlgn="base">
              <a:spcBef>
                <a:spcPct val="0"/>
              </a:spcBef>
              <a:spcAft>
                <a:spcPct val="0"/>
              </a:spcAft>
              <a:buClr>
                <a:srgbClr val="002960"/>
              </a:buClr>
              <a:buSzPct val="125000"/>
              <a:buFont typeface="Arial" charset="0"/>
              <a:buChar char="▪"/>
            </a:pPr>
            <a:r>
              <a:rPr lang="en-GB" sz="1100" dirty="0">
                <a:solidFill>
                  <a:srgbClr val="000000"/>
                </a:solidFill>
              </a:rPr>
              <a:t>Implementing </a:t>
            </a:r>
            <a:r>
              <a:rPr lang="en-GB" sz="1100" i="1" dirty="0">
                <a:solidFill>
                  <a:srgbClr val="000000"/>
                </a:solidFill>
              </a:rPr>
              <a:t>Healthcare for London </a:t>
            </a:r>
            <a:r>
              <a:rPr lang="en-GB" sz="1100" dirty="0">
                <a:solidFill>
                  <a:srgbClr val="000000"/>
                </a:solidFill>
              </a:rPr>
              <a:t>proposed an approach, underpinned by financial analysis, that achieved both clinical sustainability and financial viability for PCTs in London.  But major service reconfiguration and/or organisational changes would be necessary to deliver viable Trusts capable of achieving FT status.</a:t>
            </a:r>
          </a:p>
          <a:p>
            <a:pPr marL="196001" lvl="1" indent="-194397" defTabSz="906097" fontAlgn="base">
              <a:spcBef>
                <a:spcPct val="0"/>
              </a:spcBef>
              <a:spcAft>
                <a:spcPct val="0"/>
              </a:spcAft>
              <a:buClr>
                <a:srgbClr val="002960"/>
              </a:buClr>
              <a:buSzPct val="125000"/>
              <a:buFont typeface="Arial" charset="0"/>
              <a:buChar char="▪"/>
            </a:pPr>
            <a:endParaRPr lang="en-GB" sz="1100" dirty="0">
              <a:solidFill>
                <a:srgbClr val="000000"/>
              </a:solidFill>
            </a:endParaRPr>
          </a:p>
          <a:p>
            <a:pPr marL="196001" lvl="1" indent="-194397" defTabSz="906097" fontAlgn="base">
              <a:spcBef>
                <a:spcPct val="0"/>
              </a:spcBef>
              <a:spcAft>
                <a:spcPct val="0"/>
              </a:spcAft>
              <a:buClr>
                <a:srgbClr val="002960"/>
              </a:buClr>
              <a:buSzPct val="125000"/>
              <a:buFont typeface="Arial" charset="0"/>
              <a:buChar char="▪"/>
            </a:pPr>
            <a:r>
              <a:rPr lang="en-GB" sz="1100" dirty="0">
                <a:solidFill>
                  <a:srgbClr val="000000"/>
                </a:solidFill>
              </a:rPr>
              <a:t>The NHS in London is running out of time to undertake these changes in order to achieve a viable provider landscape.  Although London’s integrated plan for 2011/12 and beyond reflected an updated commissioner model, in many cases PCT Clusters’ plans fail to reveal the scale of changes needed, partly because of the complex policy and political environment within which the NHS operates.</a:t>
            </a:r>
          </a:p>
          <a:p>
            <a:pPr marL="196001" lvl="1" indent="-194397" defTabSz="906097" fontAlgn="base">
              <a:spcBef>
                <a:spcPct val="0"/>
              </a:spcBef>
              <a:spcAft>
                <a:spcPct val="0"/>
              </a:spcAft>
              <a:buClr>
                <a:srgbClr val="002960"/>
              </a:buClr>
              <a:buSzPct val="125000"/>
              <a:buFont typeface="Arial" charset="0"/>
              <a:buChar char="▪"/>
            </a:pPr>
            <a:endParaRPr lang="en-GB" sz="1100" dirty="0">
              <a:solidFill>
                <a:srgbClr val="000000"/>
              </a:solidFill>
            </a:endParaRPr>
          </a:p>
          <a:p>
            <a:pPr marL="196001" lvl="1" indent="-194397" defTabSz="906097" fontAlgn="base">
              <a:spcBef>
                <a:spcPct val="0"/>
              </a:spcBef>
              <a:spcAft>
                <a:spcPct val="0"/>
              </a:spcAft>
              <a:buClr>
                <a:srgbClr val="002960"/>
              </a:buClr>
              <a:buSzPct val="125000"/>
              <a:buFont typeface="Arial" charset="0"/>
              <a:buChar char="▪"/>
            </a:pPr>
            <a:r>
              <a:rPr lang="en-GB" sz="1100" dirty="0">
                <a:solidFill>
                  <a:srgbClr val="000000"/>
                </a:solidFill>
              </a:rPr>
              <a:t>Therefore, </a:t>
            </a:r>
            <a:r>
              <a:rPr lang="en-GB" sz="1100" dirty="0" err="1">
                <a:solidFill>
                  <a:srgbClr val="000000"/>
                </a:solidFill>
              </a:rPr>
              <a:t>SaFE</a:t>
            </a:r>
            <a:r>
              <a:rPr lang="en-GB" sz="1100" dirty="0">
                <a:solidFill>
                  <a:srgbClr val="000000"/>
                </a:solidFill>
              </a:rPr>
              <a:t> provides a simulation based on standardised modelling of financial, quality and safety issues.  It is consistent across London and determines whether the 18 acute NHS Trusts in London can achieve FT status by 2014, taking into account current cost and income trajectories, quality requirements and potential productivity improvements.</a:t>
            </a:r>
          </a:p>
          <a:p>
            <a:pPr marL="196001" lvl="1" indent="-194397" defTabSz="906097" fontAlgn="base">
              <a:spcBef>
                <a:spcPct val="0"/>
              </a:spcBef>
              <a:spcAft>
                <a:spcPct val="0"/>
              </a:spcAft>
              <a:buClr>
                <a:srgbClr val="002960"/>
              </a:buClr>
              <a:buSzPct val="125000"/>
              <a:buFont typeface="Arial" charset="0"/>
              <a:buChar char="▪"/>
            </a:pPr>
            <a:endParaRPr lang="en-GB" sz="1100" dirty="0">
              <a:solidFill>
                <a:srgbClr val="000000"/>
              </a:solidFill>
            </a:endParaRPr>
          </a:p>
          <a:p>
            <a:pPr marL="196001" lvl="1" indent="-194397" defTabSz="906097" fontAlgn="base">
              <a:spcBef>
                <a:spcPct val="0"/>
              </a:spcBef>
              <a:spcAft>
                <a:spcPct val="0"/>
              </a:spcAft>
              <a:buClr>
                <a:srgbClr val="002960"/>
              </a:buClr>
              <a:buSzPct val="125000"/>
              <a:buFont typeface="Arial" charset="0"/>
              <a:buChar char="▪"/>
            </a:pPr>
            <a:r>
              <a:rPr lang="en-GB" sz="1100" dirty="0">
                <a:solidFill>
                  <a:srgbClr val="000000"/>
                </a:solidFill>
              </a:rPr>
              <a:t>Following discussions with NHS leadership and Secretary of State, a number of </a:t>
            </a:r>
            <a:r>
              <a:rPr lang="en-GB" sz="1100" dirty="0" err="1">
                <a:solidFill>
                  <a:srgbClr val="000000"/>
                </a:solidFill>
              </a:rPr>
              <a:t>workstreams</a:t>
            </a:r>
            <a:r>
              <a:rPr lang="en-GB" sz="1100" dirty="0">
                <a:solidFill>
                  <a:srgbClr val="000000"/>
                </a:solidFill>
              </a:rPr>
              <a:t> have been developed to take this work forward, central to which is a dialogue with each Trust Board regarding its response to the challenges and opportunities presented by the analysis.  This will inform the development of detailed milestones to be included in finalised TFAs.  </a:t>
            </a:r>
          </a:p>
          <a:p>
            <a:pPr marL="658687" lvl="2" indent="-194397" defTabSz="906097" fontAlgn="base">
              <a:spcBef>
                <a:spcPct val="0"/>
              </a:spcBef>
              <a:spcAft>
                <a:spcPct val="0"/>
              </a:spcAft>
              <a:buClr>
                <a:srgbClr val="002960"/>
              </a:buClr>
              <a:buSzPct val="125000"/>
              <a:buFont typeface="Arial" charset="0"/>
              <a:buChar char="▪"/>
            </a:pPr>
            <a:endParaRPr lang="en-GB" sz="1100" dirty="0">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0"/>
          </p:nvPr>
        </p:nvSpPr>
        <p:spPr/>
        <p:txBody>
          <a:bodyPr/>
          <a:lstStyle/>
          <a:p>
            <a:fld id="{6090A92F-B783-4F23-A43E-6173C2EF92A7}" type="slidenum">
              <a:rPr lang="en-US"/>
              <a:pPr/>
              <a:t>4</a:t>
            </a:fld>
            <a:r>
              <a:rPr lang="en-US"/>
              <a:t> </a:t>
            </a:r>
          </a:p>
        </p:txBody>
      </p:sp>
      <p:graphicFrame>
        <p:nvGraphicFramePr>
          <p:cNvPr id="650242" name="Rectangle 2" hidden="1"/>
          <p:cNvGraphicFramePr>
            <a:graphicFrameLocks/>
          </p:cNvGraphicFramePr>
          <p:nvPr/>
        </p:nvGraphicFramePr>
        <p:xfrm>
          <a:off x="17" y="61"/>
          <a:ext cx="158744" cy="158735"/>
        </p:xfrm>
        <a:graphic>
          <a:graphicData uri="http://schemas.openxmlformats.org/presentationml/2006/ole">
            <p:oleObj spid="_x0000_s4098" name="think-cell Slide" r:id="rId10" imgW="0" imgH="0" progId="">
              <p:embed/>
            </p:oleObj>
          </a:graphicData>
        </a:graphic>
      </p:graphicFrame>
      <p:sp>
        <p:nvSpPr>
          <p:cNvPr id="650243" name="Rectangle 3"/>
          <p:cNvSpPr>
            <a:spLocks noGrp="1" noChangeArrowheads="1"/>
          </p:cNvSpPr>
          <p:nvPr>
            <p:ph type="title" idx="4294967295"/>
            <p:custDataLst>
              <p:tags r:id="rId2"/>
            </p:custDataLst>
          </p:nvPr>
        </p:nvSpPr>
        <p:spPr bwMode="gray">
          <a:xfrm>
            <a:off x="242976" y="116622"/>
            <a:ext cx="8792494" cy="327188"/>
          </a:xfrm>
        </p:spPr>
        <p:txBody>
          <a:bodyPr/>
          <a:lstStyle/>
          <a:p>
            <a:pPr defTabSz="923918"/>
            <a:r>
              <a:rPr lang="en-GB" sz="2100" dirty="0">
                <a:cs typeface="Arial" charset="0"/>
              </a:rPr>
              <a:t>Agenda</a:t>
            </a:r>
          </a:p>
        </p:txBody>
      </p:sp>
      <p:sp>
        <p:nvSpPr>
          <p:cNvPr id="650244" name="Rectangle 4"/>
          <p:cNvSpPr>
            <a:spLocks noChangeArrowheads="1"/>
          </p:cNvSpPr>
          <p:nvPr>
            <p:custDataLst>
              <p:tags r:id="rId3"/>
            </p:custDataLst>
          </p:nvPr>
        </p:nvSpPr>
        <p:spPr bwMode="gray">
          <a:xfrm>
            <a:off x="307789" y="1188893"/>
            <a:ext cx="8424791" cy="539376"/>
          </a:xfrm>
          <a:prstGeom prst="rect">
            <a:avLst/>
          </a:prstGeom>
          <a:solidFill>
            <a:srgbClr val="BBE0E3"/>
          </a:solidFill>
          <a:ln w="9525">
            <a:noFill/>
            <a:miter lim="800000"/>
            <a:headEnd/>
            <a:tailEnd/>
          </a:ln>
        </p:spPr>
        <p:txBody>
          <a:bodyPr lIns="92568" tIns="46289" rIns="92568" bIns="46289" anchor="ctr"/>
          <a:lstStyle/>
          <a:p>
            <a:pPr defTabSz="925530" eaLnBrk="0" fontAlgn="base" hangingPunct="0">
              <a:spcBef>
                <a:spcPct val="0"/>
              </a:spcBef>
              <a:spcAft>
                <a:spcPct val="0"/>
              </a:spcAft>
            </a:pPr>
            <a:r>
              <a:rPr lang="en-GB" dirty="0">
                <a:solidFill>
                  <a:srgbClr val="000000"/>
                </a:solidFill>
                <a:cs typeface="Arial" charset="0"/>
              </a:rPr>
              <a:t>1 Introduction</a:t>
            </a:r>
          </a:p>
        </p:txBody>
      </p:sp>
      <p:sp>
        <p:nvSpPr>
          <p:cNvPr id="650245" name="Rectangle 4"/>
          <p:cNvSpPr>
            <a:spLocks noChangeArrowheads="1"/>
          </p:cNvSpPr>
          <p:nvPr>
            <p:custDataLst>
              <p:tags r:id="rId4"/>
            </p:custDataLst>
          </p:nvPr>
        </p:nvSpPr>
        <p:spPr bwMode="gray">
          <a:xfrm>
            <a:off x="307789" y="1797917"/>
            <a:ext cx="8424791" cy="539376"/>
          </a:xfrm>
          <a:prstGeom prst="rect">
            <a:avLst/>
          </a:prstGeom>
          <a:solidFill>
            <a:srgbClr val="9999FF"/>
          </a:solidFill>
          <a:ln w="9525" algn="ctr">
            <a:noFill/>
            <a:miter lim="800000"/>
            <a:headEnd/>
            <a:tailEnd/>
          </a:ln>
        </p:spPr>
        <p:txBody>
          <a:bodyPr wrap="none" lIns="92578" tIns="46295" rIns="92578" bIns="46295" anchor="ctr"/>
          <a:lstStyle/>
          <a:p>
            <a:pPr defTabSz="906221" eaLnBrk="0" fontAlgn="base" hangingPunct="0">
              <a:spcBef>
                <a:spcPct val="0"/>
              </a:spcBef>
              <a:spcAft>
                <a:spcPct val="0"/>
              </a:spcAft>
            </a:pPr>
            <a:r>
              <a:rPr lang="en-GB" dirty="0">
                <a:solidFill>
                  <a:srgbClr val="000000"/>
                </a:solidFill>
                <a:cs typeface="Arial" charset="0"/>
              </a:rPr>
              <a:t>2 Methodology</a:t>
            </a:r>
          </a:p>
        </p:txBody>
      </p:sp>
      <p:sp>
        <p:nvSpPr>
          <p:cNvPr id="650247" name="Rectangle 4"/>
          <p:cNvSpPr>
            <a:spLocks noChangeArrowheads="1"/>
          </p:cNvSpPr>
          <p:nvPr/>
        </p:nvSpPr>
        <p:spPr bwMode="gray">
          <a:xfrm>
            <a:off x="307789" y="3019204"/>
            <a:ext cx="8424791" cy="539376"/>
          </a:xfrm>
          <a:prstGeom prst="rect">
            <a:avLst/>
          </a:prstGeom>
          <a:solidFill>
            <a:srgbClr val="BBE0E3"/>
          </a:solidFill>
          <a:ln w="9525">
            <a:noFill/>
            <a:miter lim="800000"/>
            <a:headEnd/>
            <a:tailEnd/>
          </a:ln>
        </p:spPr>
        <p:txBody>
          <a:bodyPr lIns="92568" tIns="46289" rIns="92568" bIns="46289" anchor="ctr"/>
          <a:lstStyle/>
          <a:p>
            <a:pPr defTabSz="925530" eaLnBrk="0" fontAlgn="base" hangingPunct="0">
              <a:spcBef>
                <a:spcPct val="0"/>
              </a:spcBef>
              <a:spcAft>
                <a:spcPct val="0"/>
              </a:spcAft>
            </a:pPr>
            <a:r>
              <a:rPr lang="en-GB" dirty="0">
                <a:solidFill>
                  <a:srgbClr val="000000"/>
                </a:solidFill>
                <a:cs typeface="Arial" charset="0"/>
              </a:rPr>
              <a:t>4 Supporting London Acute Productivity Gain</a:t>
            </a:r>
          </a:p>
        </p:txBody>
      </p:sp>
      <p:sp>
        <p:nvSpPr>
          <p:cNvPr id="650248" name="Rectangle 4"/>
          <p:cNvSpPr>
            <a:spLocks noChangeArrowheads="1"/>
          </p:cNvSpPr>
          <p:nvPr>
            <p:custDataLst>
              <p:tags r:id="rId5"/>
            </p:custDataLst>
          </p:nvPr>
        </p:nvSpPr>
        <p:spPr bwMode="gray">
          <a:xfrm>
            <a:off x="307789" y="2408622"/>
            <a:ext cx="8424791" cy="539375"/>
          </a:xfrm>
          <a:prstGeom prst="rect">
            <a:avLst/>
          </a:prstGeom>
          <a:solidFill>
            <a:srgbClr val="BBE0E3"/>
          </a:solidFill>
          <a:ln w="9525">
            <a:noFill/>
            <a:miter lim="800000"/>
            <a:headEnd/>
            <a:tailEnd/>
          </a:ln>
        </p:spPr>
        <p:txBody>
          <a:bodyPr lIns="92568" tIns="46289" rIns="92568" bIns="46289" anchor="ctr"/>
          <a:lstStyle/>
          <a:p>
            <a:pPr defTabSz="925530" eaLnBrk="0" fontAlgn="base" hangingPunct="0">
              <a:spcBef>
                <a:spcPct val="0"/>
              </a:spcBef>
              <a:spcAft>
                <a:spcPct val="0"/>
              </a:spcAft>
            </a:pPr>
            <a:r>
              <a:rPr lang="en-GB" dirty="0">
                <a:solidFill>
                  <a:srgbClr val="000000"/>
                </a:solidFill>
                <a:cs typeface="Arial" charset="0"/>
              </a:rPr>
              <a:t>3 Conclusions for Whipps Cross (</a:t>
            </a:r>
            <a:r>
              <a:rPr lang="en-GB" dirty="0" smtClean="0">
                <a:solidFill>
                  <a:srgbClr val="000000"/>
                </a:solidFill>
                <a:cs typeface="Arial" charset="0"/>
              </a:rPr>
              <a:t>from </a:t>
            </a:r>
            <a:r>
              <a:rPr lang="en-GB" dirty="0">
                <a:solidFill>
                  <a:srgbClr val="000000"/>
                </a:solidFill>
                <a:cs typeface="Arial" charset="0"/>
              </a:rPr>
              <a:t>Phase 1) </a:t>
            </a:r>
          </a:p>
        </p:txBody>
      </p:sp>
      <p:sp>
        <p:nvSpPr>
          <p:cNvPr id="650249" name="Rectangle 4"/>
          <p:cNvSpPr>
            <a:spLocks noChangeArrowheads="1"/>
          </p:cNvSpPr>
          <p:nvPr>
            <p:custDataLst>
              <p:tags r:id="rId6"/>
            </p:custDataLst>
          </p:nvPr>
        </p:nvSpPr>
        <p:spPr bwMode="gray">
          <a:xfrm>
            <a:off x="307789" y="3629909"/>
            <a:ext cx="8424791" cy="539375"/>
          </a:xfrm>
          <a:prstGeom prst="rect">
            <a:avLst/>
          </a:prstGeom>
          <a:solidFill>
            <a:srgbClr val="BBE0E3"/>
          </a:solidFill>
          <a:ln w="9525">
            <a:noFill/>
            <a:miter lim="800000"/>
            <a:headEnd/>
            <a:tailEnd/>
          </a:ln>
        </p:spPr>
        <p:txBody>
          <a:bodyPr lIns="92568" tIns="46289" rIns="92568" bIns="46289" anchor="ctr"/>
          <a:lstStyle/>
          <a:p>
            <a:pPr defTabSz="925530" eaLnBrk="0" fontAlgn="base" hangingPunct="0">
              <a:spcBef>
                <a:spcPct val="0"/>
              </a:spcBef>
              <a:spcAft>
                <a:spcPct val="0"/>
              </a:spcAft>
            </a:pPr>
            <a:r>
              <a:rPr lang="en-GB" dirty="0">
                <a:solidFill>
                  <a:srgbClr val="000000"/>
                </a:solidFill>
                <a:cs typeface="Arial" charset="0"/>
              </a:rPr>
              <a:t>5 Discussion Points</a:t>
            </a:r>
          </a:p>
        </p:txBody>
      </p:sp>
      <p:sp>
        <p:nvSpPr>
          <p:cNvPr id="10" name="Rectangle 4"/>
          <p:cNvSpPr>
            <a:spLocks noChangeArrowheads="1"/>
          </p:cNvSpPr>
          <p:nvPr>
            <p:custDataLst>
              <p:tags r:id="rId7"/>
            </p:custDataLst>
          </p:nvPr>
        </p:nvSpPr>
        <p:spPr bwMode="gray">
          <a:xfrm>
            <a:off x="306137" y="4252393"/>
            <a:ext cx="8424791" cy="913332"/>
          </a:xfrm>
          <a:prstGeom prst="rect">
            <a:avLst/>
          </a:prstGeom>
          <a:solidFill>
            <a:srgbClr val="BBE0E3"/>
          </a:solidFill>
          <a:ln w="9525">
            <a:noFill/>
            <a:miter lim="800000"/>
            <a:headEnd/>
            <a:tailEnd/>
          </a:ln>
        </p:spPr>
        <p:txBody>
          <a:bodyPr lIns="92568" tIns="46289" rIns="92568" bIns="46289" anchor="ctr"/>
          <a:lstStyle/>
          <a:p>
            <a:pPr defTabSz="925530" eaLnBrk="0" fontAlgn="base" hangingPunct="0">
              <a:spcBef>
                <a:spcPct val="0"/>
              </a:spcBef>
              <a:spcAft>
                <a:spcPct val="0"/>
              </a:spcAft>
            </a:pPr>
            <a:r>
              <a:rPr lang="en-GB" dirty="0">
                <a:solidFill>
                  <a:srgbClr val="000000"/>
                </a:solidFill>
                <a:cs typeface="Arial" charset="0"/>
              </a:rPr>
              <a:t>Appendix</a:t>
            </a:r>
          </a:p>
          <a:p>
            <a:pPr defTabSz="925530" eaLnBrk="0" fontAlgn="base" hangingPunct="0">
              <a:spcBef>
                <a:spcPct val="0"/>
              </a:spcBef>
              <a:spcAft>
                <a:spcPct val="0"/>
              </a:spcAft>
              <a:buFont typeface="Arial" pitchFamily="34" charset="0"/>
              <a:buChar char="•"/>
            </a:pPr>
            <a:r>
              <a:rPr lang="en-GB" dirty="0">
                <a:solidFill>
                  <a:srgbClr val="000000"/>
                </a:solidFill>
                <a:cs typeface="Arial" charset="0"/>
              </a:rPr>
              <a:t> Peer Groups</a:t>
            </a:r>
          </a:p>
          <a:p>
            <a:pPr defTabSz="925530" eaLnBrk="0" fontAlgn="base" hangingPunct="0">
              <a:spcBef>
                <a:spcPct val="0"/>
              </a:spcBef>
              <a:spcAft>
                <a:spcPct val="0"/>
              </a:spcAft>
              <a:buFont typeface="Arial" pitchFamily="34" charset="0"/>
              <a:buChar char="•"/>
            </a:pPr>
            <a:r>
              <a:rPr lang="en-GB" dirty="0">
                <a:solidFill>
                  <a:srgbClr val="000000"/>
                </a:solidFill>
                <a:cs typeface="Arial" charset="0"/>
              </a:rPr>
              <a:t> Medical </a:t>
            </a:r>
            <a:r>
              <a:rPr lang="en-GB" dirty="0" err="1">
                <a:solidFill>
                  <a:srgbClr val="000000"/>
                </a:solidFill>
                <a:cs typeface="Arial" charset="0"/>
              </a:rPr>
              <a:t>Oncosts</a:t>
            </a:r>
            <a:r>
              <a:rPr lang="en-GB" dirty="0">
                <a:solidFill>
                  <a:srgbClr val="000000"/>
                </a:solidFill>
                <a:cs typeface="Arial" charset="0"/>
              </a:rPr>
              <a:t> for Whipps Cross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
          <p:cNvSpPr>
            <a:spLocks noGrp="1"/>
          </p:cNvSpPr>
          <p:nvPr>
            <p:ph type="sldNum" sz="quarter" idx="10"/>
          </p:nvPr>
        </p:nvSpPr>
        <p:spPr/>
        <p:txBody>
          <a:bodyPr/>
          <a:lstStyle/>
          <a:p>
            <a:fld id="{DD3B012A-F21F-4217-A62C-0B8C35BC1DB0}" type="slidenum">
              <a:rPr lang="en-US"/>
              <a:pPr/>
              <a:t>5</a:t>
            </a:fld>
            <a:r>
              <a:rPr lang="en-US"/>
              <a:t> </a:t>
            </a:r>
          </a:p>
        </p:txBody>
      </p:sp>
      <p:sp>
        <p:nvSpPr>
          <p:cNvPr id="655362" name="Rectangle 2"/>
          <p:cNvSpPr>
            <a:spLocks noGrp="1" noChangeArrowheads="1"/>
          </p:cNvSpPr>
          <p:nvPr>
            <p:ph type="title" idx="4294967295"/>
          </p:nvPr>
        </p:nvSpPr>
        <p:spPr>
          <a:xfrm>
            <a:off x="121555" y="234863"/>
            <a:ext cx="8794113" cy="359103"/>
          </a:xfrm>
        </p:spPr>
        <p:txBody>
          <a:bodyPr lIns="90660" tIns="45338" rIns="90660" bIns="45338"/>
          <a:lstStyle/>
          <a:p>
            <a:r>
              <a:rPr lang="en-GB" sz="1700" dirty="0"/>
              <a:t>Approach: We estimated </a:t>
            </a:r>
            <a:r>
              <a:rPr lang="en-GB" sz="1700" dirty="0" smtClean="0"/>
              <a:t>Trusts</a:t>
            </a:r>
            <a:r>
              <a:rPr lang="en-GB" sz="1700" dirty="0"/>
              <a:t>’ financial position to 2014/15 in 5 steps</a:t>
            </a:r>
          </a:p>
        </p:txBody>
      </p:sp>
      <p:sp>
        <p:nvSpPr>
          <p:cNvPr id="655363" name="Rectangle 6"/>
          <p:cNvSpPr>
            <a:spLocks noChangeArrowheads="1"/>
          </p:cNvSpPr>
          <p:nvPr/>
        </p:nvSpPr>
        <p:spPr bwMode="auto">
          <a:xfrm>
            <a:off x="1584204" y="882114"/>
            <a:ext cx="7431828" cy="158735"/>
          </a:xfrm>
          <a:prstGeom prst="rect">
            <a:avLst/>
          </a:prstGeom>
          <a:noFill/>
          <a:ln w="9525">
            <a:noFill/>
            <a:miter lim="800000"/>
            <a:headEnd/>
            <a:tailEnd/>
          </a:ln>
        </p:spPr>
        <p:txBody>
          <a:bodyPr lIns="0" tIns="0" rIns="0" bIns="0">
            <a:spAutoFit/>
          </a:bodyPr>
          <a:lstStyle/>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Used Trusts’ underlying position in 10/11 (net of non-recurrent income and costs) as baseline</a:t>
            </a:r>
          </a:p>
        </p:txBody>
      </p:sp>
      <p:sp>
        <p:nvSpPr>
          <p:cNvPr id="655364" name="Rectangle 16"/>
          <p:cNvSpPr>
            <a:spLocks noChangeArrowheads="1"/>
          </p:cNvSpPr>
          <p:nvPr/>
        </p:nvSpPr>
        <p:spPr bwMode="auto">
          <a:xfrm>
            <a:off x="87471" y="710664"/>
            <a:ext cx="1393063" cy="458707"/>
          </a:xfrm>
          <a:prstGeom prst="rect">
            <a:avLst/>
          </a:prstGeom>
          <a:solidFill>
            <a:schemeClr val="accent1"/>
          </a:solidFill>
          <a:ln w="9525">
            <a:solidFill>
              <a:schemeClr val="tx1"/>
            </a:solidFill>
            <a:miter lim="800000"/>
            <a:headEnd/>
            <a:tailEnd/>
          </a:ln>
        </p:spPr>
        <p:txBody>
          <a:bodyPr lIns="92578" tIns="92578" rIns="92578" bIns="92578"/>
          <a:lstStyle/>
          <a:p>
            <a:pPr defTabSz="907346" fontAlgn="base">
              <a:spcBef>
                <a:spcPct val="0"/>
              </a:spcBef>
              <a:spcAft>
                <a:spcPct val="0"/>
              </a:spcAft>
              <a:buClr>
                <a:srgbClr val="002960"/>
              </a:buClr>
            </a:pPr>
            <a:r>
              <a:rPr lang="en-GB" sz="1100" b="1" dirty="0">
                <a:solidFill>
                  <a:srgbClr val="000000"/>
                </a:solidFill>
                <a:cs typeface="Arial" charset="0"/>
              </a:rPr>
              <a:t>Establish 10/11 baseline</a:t>
            </a:r>
          </a:p>
        </p:txBody>
      </p:sp>
      <p:sp>
        <p:nvSpPr>
          <p:cNvPr id="655365" name="Rectangle 17"/>
          <p:cNvSpPr>
            <a:spLocks noChangeArrowheads="1"/>
          </p:cNvSpPr>
          <p:nvPr/>
        </p:nvSpPr>
        <p:spPr bwMode="auto">
          <a:xfrm>
            <a:off x="87471" y="1449943"/>
            <a:ext cx="1393063" cy="534516"/>
          </a:xfrm>
          <a:prstGeom prst="rect">
            <a:avLst/>
          </a:prstGeom>
          <a:solidFill>
            <a:schemeClr val="accent1"/>
          </a:solidFill>
          <a:ln w="9525">
            <a:solidFill>
              <a:schemeClr val="tx1"/>
            </a:solidFill>
            <a:miter lim="800000"/>
            <a:headEnd/>
            <a:tailEnd/>
          </a:ln>
        </p:spPr>
        <p:txBody>
          <a:bodyPr lIns="92578" tIns="92578" rIns="92578" bIns="92578"/>
          <a:lstStyle/>
          <a:p>
            <a:pPr defTabSz="907346" fontAlgn="base">
              <a:spcBef>
                <a:spcPct val="0"/>
              </a:spcBef>
              <a:spcAft>
                <a:spcPct val="0"/>
              </a:spcAft>
              <a:buClr>
                <a:srgbClr val="002960"/>
              </a:buClr>
            </a:pPr>
            <a:r>
              <a:rPr lang="en-GB" sz="1100" b="1" dirty="0">
                <a:solidFill>
                  <a:srgbClr val="000000"/>
                </a:solidFill>
                <a:cs typeface="Arial" charset="0"/>
              </a:rPr>
              <a:t>Estimate income changes by 14/15</a:t>
            </a:r>
          </a:p>
        </p:txBody>
      </p:sp>
      <p:sp>
        <p:nvSpPr>
          <p:cNvPr id="655366" name="Rectangle 18"/>
          <p:cNvSpPr>
            <a:spLocks noChangeArrowheads="1"/>
          </p:cNvSpPr>
          <p:nvPr/>
        </p:nvSpPr>
        <p:spPr bwMode="auto">
          <a:xfrm>
            <a:off x="87471" y="2511608"/>
            <a:ext cx="1393063" cy="534516"/>
          </a:xfrm>
          <a:prstGeom prst="rect">
            <a:avLst/>
          </a:prstGeom>
          <a:solidFill>
            <a:schemeClr val="accent1"/>
          </a:solidFill>
          <a:ln w="9525">
            <a:solidFill>
              <a:schemeClr val="tx1"/>
            </a:solidFill>
            <a:miter lim="800000"/>
            <a:headEnd/>
            <a:tailEnd/>
          </a:ln>
        </p:spPr>
        <p:txBody>
          <a:bodyPr lIns="92578" tIns="92578" rIns="92578" bIns="92578"/>
          <a:lstStyle/>
          <a:p>
            <a:pPr defTabSz="907346" fontAlgn="base">
              <a:spcBef>
                <a:spcPct val="0"/>
              </a:spcBef>
              <a:spcAft>
                <a:spcPct val="0"/>
              </a:spcAft>
              <a:buClr>
                <a:srgbClr val="002960"/>
              </a:buClr>
            </a:pPr>
            <a:r>
              <a:rPr lang="en-GB" sz="1100" b="1" dirty="0">
                <a:solidFill>
                  <a:srgbClr val="000000"/>
                </a:solidFill>
                <a:cs typeface="Arial" charset="0"/>
              </a:rPr>
              <a:t>Estimate cost changes by 14/15</a:t>
            </a:r>
          </a:p>
        </p:txBody>
      </p:sp>
      <p:sp>
        <p:nvSpPr>
          <p:cNvPr id="655367" name="Rectangle 19"/>
          <p:cNvSpPr>
            <a:spLocks noChangeArrowheads="1"/>
          </p:cNvSpPr>
          <p:nvPr/>
        </p:nvSpPr>
        <p:spPr bwMode="auto">
          <a:xfrm>
            <a:off x="87471" y="5048754"/>
            <a:ext cx="1393063" cy="534516"/>
          </a:xfrm>
          <a:prstGeom prst="rect">
            <a:avLst/>
          </a:prstGeom>
          <a:solidFill>
            <a:schemeClr val="accent1"/>
          </a:solidFill>
          <a:ln w="9525">
            <a:solidFill>
              <a:schemeClr val="tx1"/>
            </a:solidFill>
            <a:miter lim="800000"/>
            <a:headEnd/>
            <a:tailEnd/>
          </a:ln>
        </p:spPr>
        <p:txBody>
          <a:bodyPr lIns="92578" tIns="92578" rIns="92578" bIns="92578"/>
          <a:lstStyle/>
          <a:p>
            <a:pPr defTabSz="907346" fontAlgn="base">
              <a:spcBef>
                <a:spcPct val="0"/>
              </a:spcBef>
              <a:spcAft>
                <a:spcPct val="0"/>
              </a:spcAft>
              <a:buClr>
                <a:srgbClr val="002960"/>
              </a:buClr>
            </a:pPr>
            <a:r>
              <a:rPr lang="en-GB" sz="1100" b="1" dirty="0">
                <a:solidFill>
                  <a:srgbClr val="000000"/>
                </a:solidFill>
                <a:cs typeface="Arial" charset="0"/>
              </a:rPr>
              <a:t>Develop year-by-year forecasts</a:t>
            </a:r>
          </a:p>
        </p:txBody>
      </p:sp>
      <p:sp>
        <p:nvSpPr>
          <p:cNvPr id="655368" name="Rectangle 20"/>
          <p:cNvSpPr>
            <a:spLocks noChangeArrowheads="1"/>
          </p:cNvSpPr>
          <p:nvPr/>
        </p:nvSpPr>
        <p:spPr bwMode="auto">
          <a:xfrm>
            <a:off x="87471" y="5784110"/>
            <a:ext cx="1393063" cy="534516"/>
          </a:xfrm>
          <a:prstGeom prst="rect">
            <a:avLst/>
          </a:prstGeom>
          <a:solidFill>
            <a:schemeClr val="accent1"/>
          </a:solidFill>
          <a:ln w="9525">
            <a:solidFill>
              <a:schemeClr val="tx1"/>
            </a:solidFill>
            <a:miter lim="800000"/>
            <a:headEnd/>
            <a:tailEnd/>
          </a:ln>
        </p:spPr>
        <p:txBody>
          <a:bodyPr lIns="92578" tIns="92578" rIns="92578" bIns="92578"/>
          <a:lstStyle/>
          <a:p>
            <a:pPr defTabSz="907346" fontAlgn="base">
              <a:spcBef>
                <a:spcPct val="0"/>
              </a:spcBef>
              <a:spcAft>
                <a:spcPct val="0"/>
              </a:spcAft>
              <a:buClr>
                <a:srgbClr val="002960"/>
              </a:buClr>
            </a:pPr>
            <a:r>
              <a:rPr lang="en-GB" sz="1100" b="1" dirty="0">
                <a:solidFill>
                  <a:srgbClr val="000000"/>
                </a:solidFill>
                <a:cs typeface="Arial" charset="0"/>
              </a:rPr>
              <a:t>Evaluate financial outlook</a:t>
            </a:r>
          </a:p>
        </p:txBody>
      </p:sp>
      <p:sp>
        <p:nvSpPr>
          <p:cNvPr id="655369" name="Line 10"/>
          <p:cNvSpPr>
            <a:spLocks noChangeShapeType="1"/>
          </p:cNvSpPr>
          <p:nvPr/>
        </p:nvSpPr>
        <p:spPr bwMode="auto">
          <a:xfrm>
            <a:off x="1547717" y="1181894"/>
            <a:ext cx="7448027" cy="0"/>
          </a:xfrm>
          <a:prstGeom prst="line">
            <a:avLst/>
          </a:prstGeom>
          <a:noFill/>
          <a:ln w="9525">
            <a:solidFill>
              <a:schemeClr val="tx1"/>
            </a:solidFill>
            <a:prstDash val="dash"/>
            <a:round/>
            <a:headEnd/>
            <a:tailEnd/>
          </a:ln>
        </p:spPr>
        <p:txBody>
          <a:bodyPr lIns="94550" tIns="47275" rIns="94550" bIns="47275"/>
          <a:lstStyle/>
          <a:p>
            <a:pPr algn="r" defTabSz="926745" fontAlgn="base">
              <a:spcBef>
                <a:spcPct val="0"/>
              </a:spcBef>
              <a:spcAft>
                <a:spcPct val="0"/>
              </a:spcAft>
            </a:pPr>
            <a:endParaRPr lang="en-GB" sz="1000" dirty="0">
              <a:solidFill>
                <a:srgbClr val="000000"/>
              </a:solidFill>
            </a:endParaRPr>
          </a:p>
        </p:txBody>
      </p:sp>
      <p:sp>
        <p:nvSpPr>
          <p:cNvPr id="655370" name="Line 11"/>
          <p:cNvSpPr>
            <a:spLocks noChangeShapeType="1"/>
          </p:cNvSpPr>
          <p:nvPr/>
        </p:nvSpPr>
        <p:spPr bwMode="auto">
          <a:xfrm>
            <a:off x="1576171" y="2402989"/>
            <a:ext cx="7448027" cy="0"/>
          </a:xfrm>
          <a:prstGeom prst="line">
            <a:avLst/>
          </a:prstGeom>
          <a:noFill/>
          <a:ln w="9525">
            <a:solidFill>
              <a:schemeClr val="tx1"/>
            </a:solidFill>
            <a:prstDash val="dash"/>
            <a:round/>
            <a:headEnd/>
            <a:tailEnd/>
          </a:ln>
        </p:spPr>
        <p:txBody>
          <a:bodyPr lIns="94550" tIns="47275" rIns="94550" bIns="47275"/>
          <a:lstStyle/>
          <a:p>
            <a:pPr algn="r" defTabSz="926745" fontAlgn="base">
              <a:spcBef>
                <a:spcPct val="0"/>
              </a:spcBef>
              <a:spcAft>
                <a:spcPct val="0"/>
              </a:spcAft>
            </a:pPr>
            <a:endParaRPr lang="en-GB" sz="1000" dirty="0">
              <a:solidFill>
                <a:srgbClr val="000000"/>
              </a:solidFill>
            </a:endParaRPr>
          </a:p>
        </p:txBody>
      </p:sp>
      <p:sp>
        <p:nvSpPr>
          <p:cNvPr id="655371" name="Line 12"/>
          <p:cNvSpPr>
            <a:spLocks noChangeShapeType="1"/>
          </p:cNvSpPr>
          <p:nvPr/>
        </p:nvSpPr>
        <p:spPr bwMode="auto">
          <a:xfrm>
            <a:off x="1577739" y="4985575"/>
            <a:ext cx="7446407" cy="0"/>
          </a:xfrm>
          <a:prstGeom prst="line">
            <a:avLst/>
          </a:prstGeom>
          <a:noFill/>
          <a:ln w="9525">
            <a:solidFill>
              <a:schemeClr val="tx1"/>
            </a:solidFill>
            <a:prstDash val="dash"/>
            <a:round/>
            <a:headEnd/>
            <a:tailEnd/>
          </a:ln>
        </p:spPr>
        <p:txBody>
          <a:bodyPr lIns="94550" tIns="47275" rIns="94550" bIns="47275"/>
          <a:lstStyle/>
          <a:p>
            <a:pPr algn="r" defTabSz="926745" fontAlgn="base">
              <a:spcBef>
                <a:spcPct val="0"/>
              </a:spcBef>
              <a:spcAft>
                <a:spcPct val="0"/>
              </a:spcAft>
            </a:pPr>
            <a:endParaRPr lang="en-GB" sz="1000" dirty="0">
              <a:solidFill>
                <a:srgbClr val="000000"/>
              </a:solidFill>
            </a:endParaRPr>
          </a:p>
        </p:txBody>
      </p:sp>
      <p:sp>
        <p:nvSpPr>
          <p:cNvPr id="655372" name="Line 13"/>
          <p:cNvSpPr>
            <a:spLocks noChangeShapeType="1"/>
          </p:cNvSpPr>
          <p:nvPr/>
        </p:nvSpPr>
        <p:spPr bwMode="auto">
          <a:xfrm>
            <a:off x="1576171" y="5720939"/>
            <a:ext cx="7448027" cy="0"/>
          </a:xfrm>
          <a:prstGeom prst="line">
            <a:avLst/>
          </a:prstGeom>
          <a:noFill/>
          <a:ln w="9525">
            <a:solidFill>
              <a:schemeClr val="tx1"/>
            </a:solidFill>
            <a:prstDash val="dash"/>
            <a:round/>
            <a:headEnd/>
            <a:tailEnd/>
          </a:ln>
        </p:spPr>
        <p:txBody>
          <a:bodyPr lIns="94550" tIns="47275" rIns="94550" bIns="47275"/>
          <a:lstStyle/>
          <a:p>
            <a:pPr algn="r" defTabSz="926745" fontAlgn="base">
              <a:spcBef>
                <a:spcPct val="0"/>
              </a:spcBef>
              <a:spcAft>
                <a:spcPct val="0"/>
              </a:spcAft>
            </a:pPr>
            <a:endParaRPr lang="en-GB" sz="1000" dirty="0">
              <a:solidFill>
                <a:srgbClr val="000000"/>
              </a:solidFill>
            </a:endParaRPr>
          </a:p>
        </p:txBody>
      </p:sp>
      <p:sp>
        <p:nvSpPr>
          <p:cNvPr id="655373" name="McK 4. Footnote"/>
          <p:cNvSpPr txBox="1">
            <a:spLocks noChangeArrowheads="1"/>
          </p:cNvSpPr>
          <p:nvPr>
            <p:custDataLst>
              <p:tags r:id="rId1"/>
            </p:custDataLst>
          </p:nvPr>
        </p:nvSpPr>
        <p:spPr bwMode="auto">
          <a:xfrm>
            <a:off x="85918" y="6663237"/>
            <a:ext cx="9022511" cy="141312"/>
          </a:xfrm>
          <a:prstGeom prst="rect">
            <a:avLst/>
          </a:prstGeom>
          <a:noFill/>
          <a:ln w="9525">
            <a:noFill/>
            <a:miter lim="800000"/>
            <a:headEnd/>
            <a:tailEnd/>
          </a:ln>
        </p:spPr>
        <p:txBody>
          <a:bodyPr lIns="0" tIns="0" rIns="0" bIns="0" anchor="b">
            <a:spAutoFit/>
          </a:bodyPr>
          <a:lstStyle/>
          <a:p>
            <a:pPr marL="106181" indent="-106181" defTabSz="907346" fontAlgn="base">
              <a:spcBef>
                <a:spcPct val="0"/>
              </a:spcBef>
              <a:spcAft>
                <a:spcPct val="0"/>
              </a:spcAft>
            </a:pPr>
            <a:r>
              <a:rPr lang="en-US" sz="900" dirty="0">
                <a:solidFill>
                  <a:srgbClr val="000000"/>
                </a:solidFill>
                <a:cs typeface="Arial" charset="0"/>
              </a:rPr>
              <a:t>1 Cost scaling assumptions </a:t>
            </a:r>
            <a:r>
              <a:rPr lang="en-US" sz="900" dirty="0" err="1">
                <a:solidFill>
                  <a:srgbClr val="000000"/>
                </a:solidFill>
                <a:cs typeface="Arial" charset="0"/>
              </a:rPr>
              <a:t>modelled</a:t>
            </a:r>
            <a:r>
              <a:rPr lang="en-US" sz="900" dirty="0">
                <a:solidFill>
                  <a:srgbClr val="000000"/>
                </a:solidFill>
                <a:cs typeface="Arial" charset="0"/>
              </a:rPr>
              <a:t> at level of detailed cost categories, reflecting differences in proportions of fixed and variable costs</a:t>
            </a:r>
          </a:p>
        </p:txBody>
      </p:sp>
      <p:sp>
        <p:nvSpPr>
          <p:cNvPr id="655375" name="Rectangle 6"/>
          <p:cNvSpPr>
            <a:spLocks noChangeArrowheads="1"/>
          </p:cNvSpPr>
          <p:nvPr/>
        </p:nvSpPr>
        <p:spPr bwMode="auto">
          <a:xfrm>
            <a:off x="1584270" y="1253902"/>
            <a:ext cx="7469085" cy="1271290"/>
          </a:xfrm>
          <a:prstGeom prst="rect">
            <a:avLst/>
          </a:prstGeom>
          <a:noFill/>
          <a:ln w="9525">
            <a:noFill/>
            <a:miter lim="800000"/>
            <a:headEnd/>
            <a:tailEnd/>
          </a:ln>
        </p:spPr>
        <p:txBody>
          <a:bodyPr wrap="square" lIns="0" tIns="0" rIns="0" bIns="0">
            <a:spAutoFit/>
          </a:bodyPr>
          <a:lstStyle/>
          <a:p>
            <a:pPr marL="192613" lvl="1" indent="-191034" defTabSz="890429" fontAlgn="base">
              <a:lnSpc>
                <a:spcPct val="92000"/>
              </a:lnSpc>
              <a:spcBef>
                <a:spcPct val="0"/>
              </a:spcBef>
              <a:spcAft>
                <a:spcPct val="0"/>
              </a:spcAft>
              <a:buClr>
                <a:srgbClr val="002960"/>
              </a:buClr>
              <a:buSzPct val="125000"/>
              <a:buFont typeface="Arial" charset="0"/>
              <a:buChar char="▪"/>
            </a:pPr>
            <a:r>
              <a:rPr lang="en-GB" sz="1100" dirty="0">
                <a:solidFill>
                  <a:srgbClr val="000000"/>
                </a:solidFill>
              </a:rPr>
              <a:t>Forecasted income until 2014/15 based on 3 factors:</a:t>
            </a:r>
          </a:p>
          <a:p>
            <a:pPr marL="451528" lvl="2" indent="-257341" defTabSz="890429" fontAlgn="base">
              <a:lnSpc>
                <a:spcPct val="92000"/>
              </a:lnSpc>
              <a:spcBef>
                <a:spcPct val="0"/>
              </a:spcBef>
              <a:spcAft>
                <a:spcPct val="0"/>
              </a:spcAft>
              <a:buClr>
                <a:srgbClr val="002960"/>
              </a:buClr>
              <a:buSzPct val="120000"/>
              <a:buFont typeface="Arial" charset="0"/>
              <a:buChar char="–"/>
            </a:pPr>
            <a:r>
              <a:rPr lang="en-GB" sz="1100" dirty="0">
                <a:solidFill>
                  <a:srgbClr val="000000"/>
                </a:solidFill>
              </a:rPr>
              <a:t>Net clinical activity growth based on commissioner plans</a:t>
            </a:r>
          </a:p>
          <a:p>
            <a:pPr marL="906213" lvl="3" indent="-257341" defTabSz="890429" fontAlgn="base">
              <a:lnSpc>
                <a:spcPct val="92000"/>
              </a:lnSpc>
              <a:spcBef>
                <a:spcPct val="0"/>
              </a:spcBef>
              <a:spcAft>
                <a:spcPct val="0"/>
              </a:spcAft>
              <a:buClr>
                <a:srgbClr val="002960"/>
              </a:buClr>
              <a:buSzPct val="120000"/>
              <a:buFont typeface="Arial" charset="0"/>
              <a:buChar char="–"/>
            </a:pPr>
            <a:r>
              <a:rPr lang="en-GB" sz="1100" dirty="0">
                <a:solidFill>
                  <a:srgbClr val="000000"/>
                </a:solidFill>
              </a:rPr>
              <a:t>underlying demand growth assumptions (range 1.9%-5.0%)</a:t>
            </a:r>
          </a:p>
          <a:p>
            <a:pPr marL="906213" lvl="3" indent="-257341" defTabSz="890429" fontAlgn="base">
              <a:lnSpc>
                <a:spcPct val="92000"/>
              </a:lnSpc>
              <a:spcBef>
                <a:spcPct val="0"/>
              </a:spcBef>
              <a:spcAft>
                <a:spcPct val="0"/>
              </a:spcAft>
              <a:buClr>
                <a:srgbClr val="002960"/>
              </a:buClr>
              <a:buSzPct val="120000"/>
              <a:buFont typeface="Arial" charset="0"/>
              <a:buChar char="–"/>
            </a:pPr>
            <a:r>
              <a:rPr lang="en-GB" sz="1100" dirty="0">
                <a:solidFill>
                  <a:srgbClr val="000000"/>
                </a:solidFill>
              </a:rPr>
              <a:t>demand management net of reinvestment (range 1.1%-8.9%)</a:t>
            </a:r>
          </a:p>
          <a:p>
            <a:pPr marL="451528" lvl="2" indent="-257341" defTabSz="890429" fontAlgn="base">
              <a:lnSpc>
                <a:spcPct val="92000"/>
              </a:lnSpc>
              <a:spcBef>
                <a:spcPct val="0"/>
              </a:spcBef>
              <a:spcAft>
                <a:spcPct val="0"/>
              </a:spcAft>
              <a:buClr>
                <a:srgbClr val="002960"/>
              </a:buClr>
              <a:buSzPct val="120000"/>
              <a:buFont typeface="Arial" charset="0"/>
              <a:buChar char="–"/>
            </a:pPr>
            <a:r>
              <a:rPr lang="en-GB" sz="1100" dirty="0">
                <a:solidFill>
                  <a:srgbClr val="000000"/>
                </a:solidFill>
              </a:rPr>
              <a:t>Price reduction of -1.5% per year across both </a:t>
            </a:r>
            <a:r>
              <a:rPr lang="en-GB" sz="1100" dirty="0" err="1">
                <a:solidFill>
                  <a:srgbClr val="000000"/>
                </a:solidFill>
              </a:rPr>
              <a:t>PbR</a:t>
            </a:r>
            <a:r>
              <a:rPr lang="en-GB" sz="1100" dirty="0">
                <a:solidFill>
                  <a:srgbClr val="000000"/>
                </a:solidFill>
              </a:rPr>
              <a:t> and non-</a:t>
            </a:r>
            <a:r>
              <a:rPr lang="en-GB" sz="1100" dirty="0" err="1">
                <a:solidFill>
                  <a:srgbClr val="000000"/>
                </a:solidFill>
              </a:rPr>
              <a:t>PbR</a:t>
            </a:r>
            <a:r>
              <a:rPr lang="en-GB" sz="1100" dirty="0">
                <a:solidFill>
                  <a:srgbClr val="000000"/>
                </a:solidFill>
              </a:rPr>
              <a:t> clinical income</a:t>
            </a:r>
          </a:p>
          <a:p>
            <a:pPr marL="451528" lvl="2" indent="-257341" defTabSz="890429" fontAlgn="base">
              <a:lnSpc>
                <a:spcPct val="92000"/>
              </a:lnSpc>
              <a:spcBef>
                <a:spcPct val="0"/>
              </a:spcBef>
              <a:spcAft>
                <a:spcPct val="0"/>
              </a:spcAft>
              <a:buClr>
                <a:srgbClr val="002960"/>
              </a:buClr>
              <a:buSzPct val="120000"/>
              <a:buFont typeface="Arial" charset="0"/>
              <a:buChar char="–"/>
            </a:pPr>
            <a:r>
              <a:rPr lang="en-GB" sz="1100" dirty="0">
                <a:solidFill>
                  <a:srgbClr val="000000"/>
                </a:solidFill>
              </a:rPr>
              <a:t>Forecast of non-clinical income (R&amp;D, education and training) based on NHS London teams’ view</a:t>
            </a:r>
          </a:p>
          <a:p>
            <a:pPr marL="451528" lvl="2" indent="-257341" defTabSz="890429" fontAlgn="base">
              <a:lnSpc>
                <a:spcPct val="92000"/>
              </a:lnSpc>
              <a:spcBef>
                <a:spcPct val="0"/>
              </a:spcBef>
              <a:spcAft>
                <a:spcPct val="0"/>
              </a:spcAft>
              <a:buClr>
                <a:srgbClr val="002960"/>
              </a:buClr>
              <a:buSzPct val="120000"/>
              <a:buFont typeface="Arial" charset="0"/>
              <a:buChar char="–"/>
            </a:pPr>
            <a:r>
              <a:rPr lang="en-GB" sz="1100" dirty="0">
                <a:solidFill>
                  <a:srgbClr val="000000"/>
                </a:solidFill>
              </a:rPr>
              <a:t>Modelling excludes all potential future reconfigurations and service changes</a:t>
            </a:r>
          </a:p>
          <a:p>
            <a:pPr marL="196271" lvl="1" indent="-194664" defTabSz="907346" fontAlgn="base">
              <a:lnSpc>
                <a:spcPct val="92000"/>
              </a:lnSpc>
              <a:spcBef>
                <a:spcPct val="0"/>
              </a:spcBef>
              <a:spcAft>
                <a:spcPct val="0"/>
              </a:spcAft>
              <a:buClr>
                <a:srgbClr val="002960"/>
              </a:buClr>
              <a:buSzPct val="125000"/>
              <a:buFont typeface="Arial" charset="0"/>
              <a:buChar char="▪"/>
            </a:pPr>
            <a:endParaRPr lang="en-GB" sz="1100" dirty="0">
              <a:solidFill>
                <a:srgbClr val="000000"/>
              </a:solidFill>
              <a:cs typeface="Arial" charset="0"/>
            </a:endParaRPr>
          </a:p>
        </p:txBody>
      </p:sp>
      <p:sp>
        <p:nvSpPr>
          <p:cNvPr id="655376" name="Rectangle 6"/>
          <p:cNvSpPr>
            <a:spLocks noChangeArrowheads="1"/>
          </p:cNvSpPr>
          <p:nvPr/>
        </p:nvSpPr>
        <p:spPr bwMode="auto">
          <a:xfrm>
            <a:off x="1584270" y="2511611"/>
            <a:ext cx="7469085" cy="2383670"/>
          </a:xfrm>
          <a:prstGeom prst="rect">
            <a:avLst/>
          </a:prstGeom>
          <a:noFill/>
          <a:ln w="9525">
            <a:noFill/>
            <a:miter lim="800000"/>
            <a:headEnd/>
            <a:tailEnd/>
          </a:ln>
        </p:spPr>
        <p:txBody>
          <a:bodyPr lIns="0" tIns="0" rIns="0" bIns="0">
            <a:spAutoFit/>
          </a:bodyPr>
          <a:lstStyle/>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Estimated change in cost as a result of changes in activity (assuming cost scales 70-80% with increase in activity and 55-65% with decrease in activity)</a:t>
            </a:r>
            <a:r>
              <a:rPr lang="en-GB" sz="1100" baseline="30000" dirty="0">
                <a:solidFill>
                  <a:srgbClr val="000000"/>
                </a:solidFill>
                <a:cs typeface="Arial" charset="0"/>
              </a:rPr>
              <a:t>1</a:t>
            </a:r>
            <a:endParaRPr lang="en-GB" sz="1100" dirty="0">
              <a:solidFill>
                <a:srgbClr val="000000"/>
              </a:solidFill>
              <a:cs typeface="Arial" charset="0"/>
            </a:endParaRPr>
          </a:p>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Added expected PFI cost development based on DH schedules</a:t>
            </a:r>
          </a:p>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Added non-activity-related operating expenses, assuming increases with inflation</a:t>
            </a:r>
          </a:p>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Estimated opportunity to reduce cost by closing productivity gap vs. benchmark peers:</a:t>
            </a:r>
          </a:p>
          <a:p>
            <a:pPr marL="460108" lvl="2" indent="-262232" defTabSz="907346" fontAlgn="base">
              <a:lnSpc>
                <a:spcPct val="92000"/>
              </a:lnSpc>
              <a:spcBef>
                <a:spcPct val="0"/>
              </a:spcBef>
              <a:spcAft>
                <a:spcPct val="0"/>
              </a:spcAft>
              <a:buClr>
                <a:srgbClr val="002960"/>
              </a:buClr>
              <a:buSzPct val="120000"/>
              <a:buFont typeface="Arial" charset="0"/>
              <a:buChar char="–"/>
            </a:pPr>
            <a:r>
              <a:rPr lang="en-GB" sz="1100" dirty="0">
                <a:solidFill>
                  <a:srgbClr val="000000"/>
                </a:solidFill>
                <a:cs typeface="Arial" charset="0"/>
              </a:rPr>
              <a:t>Peers selected considering Trusts’ academic/non-academic status, size and single/multi-site status where relevant </a:t>
            </a:r>
          </a:p>
          <a:p>
            <a:pPr marL="460108" lvl="2" indent="-262232" defTabSz="907346" fontAlgn="base">
              <a:lnSpc>
                <a:spcPct val="92000"/>
              </a:lnSpc>
              <a:spcBef>
                <a:spcPct val="0"/>
              </a:spcBef>
              <a:spcAft>
                <a:spcPct val="0"/>
              </a:spcAft>
              <a:buClr>
                <a:srgbClr val="002960"/>
              </a:buClr>
              <a:buSzPct val="120000"/>
              <a:buFont typeface="Arial" charset="0"/>
              <a:buChar char="–"/>
            </a:pPr>
            <a:r>
              <a:rPr lang="en-GB" sz="1100" dirty="0">
                <a:solidFill>
                  <a:srgbClr val="000000"/>
                </a:solidFill>
                <a:cs typeface="Arial" charset="0"/>
              </a:rPr>
              <a:t>Peers with bottom quartile quality excluded (HSMR used as proxy for quality)</a:t>
            </a:r>
          </a:p>
          <a:p>
            <a:pPr marL="460108" lvl="2" indent="-262232" defTabSz="907346" fontAlgn="base">
              <a:lnSpc>
                <a:spcPct val="92000"/>
              </a:lnSpc>
              <a:spcBef>
                <a:spcPct val="0"/>
              </a:spcBef>
              <a:spcAft>
                <a:spcPct val="0"/>
              </a:spcAft>
              <a:buClr>
                <a:srgbClr val="002960"/>
              </a:buClr>
              <a:buSzPct val="120000"/>
              <a:buFont typeface="Arial" charset="0"/>
              <a:buChar char="–"/>
            </a:pPr>
            <a:r>
              <a:rPr lang="en-GB" sz="1100" dirty="0">
                <a:solidFill>
                  <a:srgbClr val="000000"/>
                </a:solidFill>
                <a:cs typeface="Arial" charset="0"/>
              </a:rPr>
              <a:t>2 levels of potential savings modelled:</a:t>
            </a:r>
          </a:p>
          <a:p>
            <a:pPr marL="814039" lvl="3" indent="-172139" defTabSz="907346" fontAlgn="base">
              <a:lnSpc>
                <a:spcPct val="92000"/>
              </a:lnSpc>
              <a:spcBef>
                <a:spcPct val="0"/>
              </a:spcBef>
              <a:spcAft>
                <a:spcPct val="0"/>
              </a:spcAft>
              <a:buClr>
                <a:srgbClr val="002960"/>
              </a:buClr>
              <a:buSzPct val="120000"/>
            </a:pPr>
            <a:r>
              <a:rPr lang="en-GB" sz="1100" dirty="0">
                <a:solidFill>
                  <a:srgbClr val="000000"/>
                </a:solidFill>
                <a:cs typeface="Arial" charset="0"/>
              </a:rPr>
              <a:t>1) Close gap vs. peer at upper quartile productivity threshold, assuming the peer reduces costs by 2% p.a. </a:t>
            </a:r>
          </a:p>
          <a:p>
            <a:pPr marL="814039" lvl="3" indent="-172139" defTabSz="907346" fontAlgn="base">
              <a:lnSpc>
                <a:spcPct val="92000"/>
              </a:lnSpc>
              <a:spcBef>
                <a:spcPct val="0"/>
              </a:spcBef>
              <a:spcAft>
                <a:spcPct val="0"/>
              </a:spcAft>
              <a:buClr>
                <a:srgbClr val="002960"/>
              </a:buClr>
              <a:buSzPct val="120000"/>
            </a:pPr>
            <a:r>
              <a:rPr lang="en-GB" sz="1100" dirty="0">
                <a:solidFill>
                  <a:srgbClr val="000000"/>
                </a:solidFill>
                <a:cs typeface="Arial" charset="0"/>
              </a:rPr>
              <a:t>2) Close gap </a:t>
            </a:r>
            <a:r>
              <a:rPr lang="en-GB" sz="1100" dirty="0" err="1">
                <a:solidFill>
                  <a:srgbClr val="000000"/>
                </a:solidFill>
                <a:cs typeface="Arial" charset="0"/>
              </a:rPr>
              <a:t>vs</a:t>
            </a:r>
            <a:r>
              <a:rPr lang="en-GB" sz="1100" dirty="0">
                <a:solidFill>
                  <a:srgbClr val="000000"/>
                </a:solidFill>
                <a:cs typeface="Arial" charset="0"/>
              </a:rPr>
              <a:t> ‘average of top 3 peers’, assuming the peers reduce cost by 2% p.a.</a:t>
            </a:r>
          </a:p>
          <a:p>
            <a:pPr marL="460108" lvl="2" indent="-262232" defTabSz="907346" fontAlgn="base">
              <a:lnSpc>
                <a:spcPct val="92000"/>
              </a:lnSpc>
              <a:spcBef>
                <a:spcPct val="0"/>
              </a:spcBef>
              <a:spcAft>
                <a:spcPct val="0"/>
              </a:spcAft>
              <a:buClr>
                <a:srgbClr val="002960"/>
              </a:buClr>
              <a:buSzPct val="120000"/>
              <a:buFont typeface="Arial" charset="0"/>
              <a:buChar char="–"/>
            </a:pPr>
            <a:r>
              <a:rPr lang="en-GB" sz="1100" dirty="0">
                <a:solidFill>
                  <a:srgbClr val="000000"/>
                </a:solidFill>
                <a:cs typeface="Arial" charset="0"/>
              </a:rPr>
              <a:t>To avoid assuming unsustainable nursing cost reductions, we set a “floor” of 8 nurse hours per patient bed day</a:t>
            </a:r>
          </a:p>
          <a:p>
            <a:pPr marL="460108" lvl="2" indent="-262232" defTabSz="907346" fontAlgn="base">
              <a:lnSpc>
                <a:spcPct val="92000"/>
              </a:lnSpc>
              <a:spcBef>
                <a:spcPct val="0"/>
              </a:spcBef>
              <a:spcAft>
                <a:spcPct val="0"/>
              </a:spcAft>
              <a:buClr>
                <a:srgbClr val="002960"/>
              </a:buClr>
              <a:buSzPct val="120000"/>
              <a:buFont typeface="Arial" charset="0"/>
              <a:buChar char="–"/>
            </a:pPr>
            <a:r>
              <a:rPr lang="en-GB" sz="1100" dirty="0">
                <a:solidFill>
                  <a:srgbClr val="000000"/>
                </a:solidFill>
                <a:cs typeface="Arial" charset="0"/>
              </a:rPr>
              <a:t>Set a cap of 20% reduction on the total cost base over 4 years as the maximum sustainable improvement </a:t>
            </a:r>
          </a:p>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Ensured Trusts met minimum medical resource standards for key specialties (Obstetrics and Emergency services)</a:t>
            </a:r>
          </a:p>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Inflated the cost base net of all other changes by 2.5% p.a.</a:t>
            </a:r>
          </a:p>
        </p:txBody>
      </p:sp>
      <p:sp>
        <p:nvSpPr>
          <p:cNvPr id="655377" name="Rectangle 6"/>
          <p:cNvSpPr>
            <a:spLocks noChangeArrowheads="1"/>
          </p:cNvSpPr>
          <p:nvPr/>
        </p:nvSpPr>
        <p:spPr bwMode="auto">
          <a:xfrm>
            <a:off x="1584270" y="5048745"/>
            <a:ext cx="7469085" cy="476735"/>
          </a:xfrm>
          <a:prstGeom prst="rect">
            <a:avLst/>
          </a:prstGeom>
          <a:noFill/>
          <a:ln w="9525" algn="ctr">
            <a:noFill/>
            <a:miter lim="800000"/>
            <a:headEnd/>
            <a:tailEnd/>
          </a:ln>
          <a:effectLst/>
        </p:spPr>
        <p:txBody>
          <a:bodyPr lIns="0" tIns="0" rIns="0" bIns="0">
            <a:spAutoFit/>
          </a:bodyPr>
          <a:lstStyle/>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Used Trusts’ 2011/12 plans as short term forecast and re-profiled demand management and productivity improvement of the 4-year period accordingly</a:t>
            </a:r>
          </a:p>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Modelled impact of community services component of merged acute and community Trusts (assuming 3% surplus)</a:t>
            </a:r>
          </a:p>
        </p:txBody>
      </p:sp>
      <p:sp>
        <p:nvSpPr>
          <p:cNvPr id="655378" name="Rectangle 6"/>
          <p:cNvSpPr>
            <a:spLocks noChangeArrowheads="1"/>
          </p:cNvSpPr>
          <p:nvPr/>
        </p:nvSpPr>
        <p:spPr bwMode="auto">
          <a:xfrm>
            <a:off x="1584270" y="5813331"/>
            <a:ext cx="7469085" cy="476205"/>
          </a:xfrm>
          <a:prstGeom prst="rect">
            <a:avLst/>
          </a:prstGeom>
          <a:noFill/>
          <a:ln w="9525">
            <a:noFill/>
            <a:miter lim="800000"/>
            <a:headEnd/>
            <a:tailEnd/>
          </a:ln>
        </p:spPr>
        <p:txBody>
          <a:bodyPr lIns="0" tIns="0" rIns="0" bIns="0">
            <a:spAutoFit/>
          </a:bodyPr>
          <a:lstStyle/>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Assessed Trusts’ viability based on whether they achieve 1% underlying net surplus position in 2014/15</a:t>
            </a:r>
          </a:p>
          <a:p>
            <a:pPr marL="196271" lvl="1" indent="-194664" defTabSz="907346" fontAlgn="base">
              <a:lnSpc>
                <a:spcPct val="92000"/>
              </a:lnSpc>
              <a:spcBef>
                <a:spcPct val="0"/>
              </a:spcBef>
              <a:spcAft>
                <a:spcPct val="0"/>
              </a:spcAft>
              <a:buClr>
                <a:srgbClr val="002960"/>
              </a:buClr>
              <a:buSzPct val="125000"/>
              <a:buFont typeface="Arial" charset="0"/>
              <a:buChar char="▪"/>
            </a:pPr>
            <a:r>
              <a:rPr lang="en-GB" sz="1100" dirty="0">
                <a:solidFill>
                  <a:srgbClr val="000000"/>
                </a:solidFill>
                <a:cs typeface="Arial" charset="0"/>
              </a:rPr>
              <a:t>For Trusts that would achieve 1% net surplus by 2014/15 if it were not for the 20% cap, the forecast period has been extended to check if the target can be achieved given more time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1"/>
          <p:cNvSpPr>
            <a:spLocks noGrp="1"/>
          </p:cNvSpPr>
          <p:nvPr>
            <p:ph type="sldNum" sz="quarter" idx="10"/>
          </p:nvPr>
        </p:nvSpPr>
        <p:spPr/>
        <p:txBody>
          <a:bodyPr/>
          <a:lstStyle/>
          <a:p>
            <a:fld id="{C9F9955B-11FC-48CA-BDFA-44D3B3529A91}" type="slidenum">
              <a:rPr lang="en-US"/>
              <a:pPr/>
              <a:t>6</a:t>
            </a:fld>
            <a:r>
              <a:rPr lang="en-US"/>
              <a:t> </a:t>
            </a:r>
          </a:p>
        </p:txBody>
      </p:sp>
      <p:sp>
        <p:nvSpPr>
          <p:cNvPr id="657410" name="Rectangle 2"/>
          <p:cNvSpPr>
            <a:spLocks noGrp="1" noChangeArrowheads="1"/>
          </p:cNvSpPr>
          <p:nvPr>
            <p:ph type="title" idx="4294967295"/>
          </p:nvPr>
        </p:nvSpPr>
        <p:spPr>
          <a:xfrm>
            <a:off x="121555" y="234864"/>
            <a:ext cx="8794113" cy="626027"/>
          </a:xfrm>
        </p:spPr>
        <p:txBody>
          <a:bodyPr lIns="90669" tIns="45343" rIns="90669" bIns="45343"/>
          <a:lstStyle/>
          <a:p>
            <a:r>
              <a:rPr lang="en-GB" sz="1700" dirty="0"/>
              <a:t>There are a number of potential downsides that have not been included in this analysis and that would make Trusts’ prospects of financial viability lower</a:t>
            </a:r>
          </a:p>
        </p:txBody>
      </p:sp>
      <p:sp>
        <p:nvSpPr>
          <p:cNvPr id="657411" name="McK 5. Source"/>
          <p:cNvSpPr>
            <a:spLocks noChangeArrowheads="1"/>
          </p:cNvSpPr>
          <p:nvPr/>
        </p:nvSpPr>
        <p:spPr bwMode="auto">
          <a:xfrm>
            <a:off x="121488" y="6640565"/>
            <a:ext cx="7002570" cy="141312"/>
          </a:xfrm>
          <a:prstGeom prst="rect">
            <a:avLst/>
          </a:prstGeom>
          <a:noFill/>
          <a:ln w="9525" algn="ctr">
            <a:noFill/>
            <a:miter lim="800000"/>
            <a:headEnd/>
            <a:tailEnd/>
          </a:ln>
          <a:effectLst/>
        </p:spPr>
        <p:txBody>
          <a:bodyPr lIns="0" tIns="0" rIns="0" bIns="0" anchor="b">
            <a:spAutoFit/>
          </a:bodyPr>
          <a:lstStyle/>
          <a:p>
            <a:pPr marL="106181" indent="-106181" defTabSz="907346" fontAlgn="base">
              <a:spcBef>
                <a:spcPct val="0"/>
              </a:spcBef>
              <a:spcAft>
                <a:spcPct val="0"/>
              </a:spcAft>
            </a:pPr>
            <a:r>
              <a:rPr lang="en-GB" sz="900" dirty="0">
                <a:solidFill>
                  <a:srgbClr val="000000"/>
                </a:solidFill>
                <a:cs typeface="Arial" charset="0"/>
              </a:rPr>
              <a:t>SOURCE: </a:t>
            </a:r>
            <a:r>
              <a:rPr lang="en-GB" sz="900" dirty="0" err="1">
                <a:solidFill>
                  <a:srgbClr val="000000"/>
                </a:solidFill>
                <a:cs typeface="Arial" charset="0"/>
              </a:rPr>
              <a:t>SaFE</a:t>
            </a:r>
            <a:r>
              <a:rPr lang="en-GB" sz="900" dirty="0">
                <a:solidFill>
                  <a:srgbClr val="000000"/>
                </a:solidFill>
                <a:cs typeface="Arial" charset="0"/>
              </a:rPr>
              <a:t> modelling assumptions</a:t>
            </a:r>
          </a:p>
        </p:txBody>
      </p:sp>
      <p:sp>
        <p:nvSpPr>
          <p:cNvPr id="657412" name="Line 7"/>
          <p:cNvSpPr>
            <a:spLocks noChangeShapeType="1"/>
          </p:cNvSpPr>
          <p:nvPr/>
        </p:nvSpPr>
        <p:spPr bwMode="auto">
          <a:xfrm>
            <a:off x="2330951" y="1231006"/>
            <a:ext cx="6578172" cy="0"/>
          </a:xfrm>
          <a:prstGeom prst="line">
            <a:avLst/>
          </a:prstGeom>
          <a:noFill/>
          <a:ln w="9525">
            <a:solidFill>
              <a:schemeClr val="tx1"/>
            </a:solidFill>
            <a:round/>
            <a:headEnd type="none" w="sm" len="sm"/>
            <a:tailEnd type="none" w="sm" len="sm"/>
          </a:ln>
        </p:spPr>
        <p:txBody>
          <a:bodyPr wrap="none" lIns="94550" tIns="47275" rIns="94550" bIns="47275" anchor="ctr"/>
          <a:lstStyle/>
          <a:p>
            <a:pPr algn="r" defTabSz="926745" fontAlgn="base">
              <a:spcBef>
                <a:spcPct val="0"/>
              </a:spcBef>
              <a:spcAft>
                <a:spcPct val="0"/>
              </a:spcAft>
            </a:pPr>
            <a:endParaRPr lang="en-GB" sz="1000" dirty="0">
              <a:solidFill>
                <a:srgbClr val="000000"/>
              </a:solidFill>
            </a:endParaRPr>
          </a:p>
        </p:txBody>
      </p:sp>
      <p:sp>
        <p:nvSpPr>
          <p:cNvPr id="657413" name="Rectangle 8"/>
          <p:cNvSpPr>
            <a:spLocks noChangeArrowheads="1"/>
          </p:cNvSpPr>
          <p:nvPr/>
        </p:nvSpPr>
        <p:spPr bwMode="auto">
          <a:xfrm>
            <a:off x="2331017" y="933438"/>
            <a:ext cx="3131151" cy="219820"/>
          </a:xfrm>
          <a:prstGeom prst="rect">
            <a:avLst/>
          </a:prstGeom>
          <a:noFill/>
          <a:ln w="9525" algn="ctr">
            <a:noFill/>
            <a:miter lim="800000"/>
            <a:headEnd/>
            <a:tailEnd/>
          </a:ln>
        </p:spPr>
        <p:txBody>
          <a:bodyPr lIns="0" tIns="0" rIns="0" bIns="0" anchor="b">
            <a:spAutoFit/>
          </a:bodyPr>
          <a:lstStyle/>
          <a:p>
            <a:pPr defTabSz="907346" fontAlgn="base">
              <a:spcBef>
                <a:spcPct val="0"/>
              </a:spcBef>
              <a:spcAft>
                <a:spcPct val="0"/>
              </a:spcAft>
              <a:buClr>
                <a:srgbClr val="002960"/>
              </a:buClr>
            </a:pPr>
            <a:r>
              <a:rPr lang="en-GB" sz="1400" b="1" dirty="0">
                <a:solidFill>
                  <a:srgbClr val="002960"/>
                </a:solidFill>
                <a:cs typeface="Arial" charset="0"/>
              </a:rPr>
              <a:t>Assumption / approach in this work</a:t>
            </a:r>
          </a:p>
        </p:txBody>
      </p:sp>
      <p:sp>
        <p:nvSpPr>
          <p:cNvPr id="657414" name="Rectangle 9"/>
          <p:cNvSpPr>
            <a:spLocks noChangeArrowheads="1"/>
          </p:cNvSpPr>
          <p:nvPr/>
        </p:nvSpPr>
        <p:spPr bwMode="auto">
          <a:xfrm>
            <a:off x="2331017" y="1339595"/>
            <a:ext cx="3131151" cy="659459"/>
          </a:xfrm>
          <a:prstGeom prst="rect">
            <a:avLst/>
          </a:prstGeom>
          <a:noFill/>
          <a:ln w="9525">
            <a:noFill/>
            <a:miter lim="800000"/>
            <a:headEnd/>
            <a:tailEnd/>
          </a:ln>
        </p:spPr>
        <p:txBody>
          <a:bodyPr lIns="0" tIns="0" rIns="0" bIns="0">
            <a:spAutoFit/>
          </a:bodyPr>
          <a:lstStyle/>
          <a:p>
            <a:pPr marL="133526" lvl="1" indent="-131920" defTabSz="907346" fontAlgn="base">
              <a:spcBef>
                <a:spcPct val="0"/>
              </a:spcBef>
              <a:spcAft>
                <a:spcPct val="0"/>
              </a:spcAft>
              <a:buClr>
                <a:srgbClr val="002960"/>
              </a:buClr>
              <a:buSzPct val="125000"/>
              <a:buFont typeface="Arial" charset="0"/>
              <a:buChar char="▪"/>
              <a:tabLst>
                <a:tab pos="810822" algn="dec"/>
              </a:tabLst>
            </a:pPr>
            <a:r>
              <a:rPr lang="en-GB" sz="1400" dirty="0">
                <a:solidFill>
                  <a:srgbClr val="000000"/>
                </a:solidFill>
                <a:cs typeface="Arial" charset="0"/>
              </a:rPr>
              <a:t>Costs scaled at 70-80% with increases in activity, and 55-65% with decreases</a:t>
            </a:r>
            <a:endParaRPr lang="en-GB" sz="1400" baseline="30000" dirty="0">
              <a:solidFill>
                <a:srgbClr val="000000"/>
              </a:solidFill>
              <a:cs typeface="Arial" charset="0"/>
            </a:endParaRPr>
          </a:p>
        </p:txBody>
      </p:sp>
      <p:sp>
        <p:nvSpPr>
          <p:cNvPr id="657415" name="Rectangle 10"/>
          <p:cNvSpPr>
            <a:spLocks noChangeArrowheads="1"/>
          </p:cNvSpPr>
          <p:nvPr/>
        </p:nvSpPr>
        <p:spPr bwMode="auto">
          <a:xfrm>
            <a:off x="5846005" y="933438"/>
            <a:ext cx="3063118" cy="219820"/>
          </a:xfrm>
          <a:prstGeom prst="rect">
            <a:avLst/>
          </a:prstGeom>
          <a:noFill/>
          <a:ln w="9525" algn="ctr">
            <a:noFill/>
            <a:miter lim="800000"/>
            <a:headEnd/>
            <a:tailEnd/>
          </a:ln>
        </p:spPr>
        <p:txBody>
          <a:bodyPr lIns="0" tIns="0" rIns="0" bIns="0" anchor="b">
            <a:spAutoFit/>
          </a:bodyPr>
          <a:lstStyle/>
          <a:p>
            <a:pPr defTabSz="907346" fontAlgn="base">
              <a:spcBef>
                <a:spcPct val="0"/>
              </a:spcBef>
              <a:spcAft>
                <a:spcPct val="0"/>
              </a:spcAft>
              <a:buClr>
                <a:srgbClr val="002960"/>
              </a:buClr>
            </a:pPr>
            <a:r>
              <a:rPr lang="en-GB" sz="1400" b="1" dirty="0">
                <a:solidFill>
                  <a:srgbClr val="002960"/>
                </a:solidFill>
                <a:cs typeface="Arial" charset="0"/>
              </a:rPr>
              <a:t>Potential downside</a:t>
            </a:r>
          </a:p>
        </p:txBody>
      </p:sp>
      <p:sp>
        <p:nvSpPr>
          <p:cNvPr id="657416" name="Rectangle 11"/>
          <p:cNvSpPr>
            <a:spLocks noChangeArrowheads="1"/>
          </p:cNvSpPr>
          <p:nvPr/>
        </p:nvSpPr>
        <p:spPr bwMode="auto">
          <a:xfrm>
            <a:off x="5846005" y="1339595"/>
            <a:ext cx="3063118" cy="659459"/>
          </a:xfrm>
          <a:prstGeom prst="rect">
            <a:avLst/>
          </a:prstGeom>
          <a:noFill/>
          <a:ln w="9525">
            <a:noFill/>
            <a:miter lim="800000"/>
            <a:headEnd/>
            <a:tailEnd/>
          </a:ln>
        </p:spPr>
        <p:txBody>
          <a:bodyPr lIns="0" tIns="0" rIns="0" bIns="0">
            <a:spAutoFit/>
          </a:bodyPr>
          <a:lstStyle/>
          <a:p>
            <a:pPr marL="133526" lvl="1" indent="-131920" defTabSz="907346" fontAlgn="base">
              <a:spcBef>
                <a:spcPct val="0"/>
              </a:spcBef>
              <a:spcAft>
                <a:spcPct val="0"/>
              </a:spcAft>
              <a:buClr>
                <a:srgbClr val="002960"/>
              </a:buClr>
              <a:buSzPct val="125000"/>
              <a:buFont typeface="Arial" charset="0"/>
              <a:buChar char="▪"/>
              <a:tabLst>
                <a:tab pos="810822" algn="dec"/>
              </a:tabLst>
            </a:pPr>
            <a:r>
              <a:rPr lang="en-GB" sz="1400" dirty="0">
                <a:solidFill>
                  <a:srgbClr val="000000"/>
                </a:solidFill>
                <a:cs typeface="Arial" charset="0"/>
              </a:rPr>
              <a:t>Some Trust operating plans imply higher scaling with increases and lower / no scaling with decreases </a:t>
            </a:r>
          </a:p>
        </p:txBody>
      </p:sp>
      <p:sp>
        <p:nvSpPr>
          <p:cNvPr id="657417" name="Rectangle 12"/>
          <p:cNvSpPr>
            <a:spLocks noChangeArrowheads="1"/>
          </p:cNvSpPr>
          <p:nvPr/>
        </p:nvSpPr>
        <p:spPr bwMode="auto">
          <a:xfrm>
            <a:off x="139306" y="1373544"/>
            <a:ext cx="1874156" cy="696490"/>
          </a:xfrm>
          <a:prstGeom prst="rect">
            <a:avLst/>
          </a:prstGeom>
          <a:solidFill>
            <a:schemeClr val="accent1"/>
          </a:solidFill>
          <a:ln w="9525">
            <a:solidFill>
              <a:schemeClr val="tx1"/>
            </a:solidFill>
            <a:miter lim="800000"/>
            <a:headEnd/>
            <a:tailEnd/>
          </a:ln>
        </p:spPr>
        <p:txBody>
          <a:bodyPr lIns="92588" tIns="92588" rIns="92588" bIns="92588"/>
          <a:lstStyle/>
          <a:p>
            <a:pPr defTabSz="907346" fontAlgn="base">
              <a:spcBef>
                <a:spcPct val="0"/>
              </a:spcBef>
              <a:spcAft>
                <a:spcPct val="0"/>
              </a:spcAft>
              <a:buClr>
                <a:srgbClr val="002960"/>
              </a:buClr>
            </a:pPr>
            <a:r>
              <a:rPr lang="en-GB" sz="1600" b="1" dirty="0">
                <a:solidFill>
                  <a:srgbClr val="000000"/>
                </a:solidFill>
                <a:cs typeface="Arial" charset="0"/>
              </a:rPr>
              <a:t>Scaling</a:t>
            </a:r>
          </a:p>
          <a:p>
            <a:pPr defTabSz="907346" fontAlgn="base">
              <a:spcBef>
                <a:spcPct val="0"/>
              </a:spcBef>
              <a:spcAft>
                <a:spcPct val="0"/>
              </a:spcAft>
              <a:buClr>
                <a:srgbClr val="002960"/>
              </a:buClr>
            </a:pPr>
            <a:endParaRPr lang="en-GB" sz="1600" b="1" dirty="0">
              <a:solidFill>
                <a:srgbClr val="000000"/>
              </a:solidFill>
              <a:cs typeface="Arial" charset="0"/>
            </a:endParaRPr>
          </a:p>
        </p:txBody>
      </p:sp>
      <p:sp>
        <p:nvSpPr>
          <p:cNvPr id="657418" name="Rectangle 13"/>
          <p:cNvSpPr>
            <a:spLocks noChangeArrowheads="1"/>
          </p:cNvSpPr>
          <p:nvPr/>
        </p:nvSpPr>
        <p:spPr bwMode="auto">
          <a:xfrm>
            <a:off x="139306" y="2296801"/>
            <a:ext cx="1874156" cy="696490"/>
          </a:xfrm>
          <a:prstGeom prst="rect">
            <a:avLst/>
          </a:prstGeom>
          <a:solidFill>
            <a:schemeClr val="accent1"/>
          </a:solidFill>
          <a:ln w="9525">
            <a:solidFill>
              <a:schemeClr val="tx1"/>
            </a:solidFill>
            <a:miter lim="800000"/>
            <a:headEnd/>
            <a:tailEnd/>
          </a:ln>
        </p:spPr>
        <p:txBody>
          <a:bodyPr lIns="92588" tIns="92588" rIns="92588" bIns="92588"/>
          <a:lstStyle/>
          <a:p>
            <a:pPr defTabSz="907346" fontAlgn="base">
              <a:spcBef>
                <a:spcPct val="0"/>
              </a:spcBef>
              <a:spcAft>
                <a:spcPct val="0"/>
              </a:spcAft>
              <a:buClr>
                <a:srgbClr val="002960"/>
              </a:buClr>
            </a:pPr>
            <a:r>
              <a:rPr lang="en-GB" sz="1600" b="1" dirty="0">
                <a:solidFill>
                  <a:srgbClr val="000000"/>
                </a:solidFill>
                <a:cs typeface="Arial" charset="0"/>
              </a:rPr>
              <a:t>Cost inflation</a:t>
            </a:r>
          </a:p>
          <a:p>
            <a:pPr defTabSz="907346" fontAlgn="base">
              <a:spcBef>
                <a:spcPct val="0"/>
              </a:spcBef>
              <a:spcAft>
                <a:spcPct val="0"/>
              </a:spcAft>
              <a:buClr>
                <a:srgbClr val="002960"/>
              </a:buClr>
            </a:pPr>
            <a:endParaRPr lang="en-GB" sz="1600" b="1" dirty="0">
              <a:solidFill>
                <a:srgbClr val="000000"/>
              </a:solidFill>
              <a:cs typeface="Arial" charset="0"/>
            </a:endParaRPr>
          </a:p>
        </p:txBody>
      </p:sp>
      <p:sp>
        <p:nvSpPr>
          <p:cNvPr id="657419" name="Rectangle 14"/>
          <p:cNvSpPr>
            <a:spLocks noChangeArrowheads="1"/>
          </p:cNvSpPr>
          <p:nvPr/>
        </p:nvSpPr>
        <p:spPr bwMode="auto">
          <a:xfrm>
            <a:off x="139306" y="3911685"/>
            <a:ext cx="1874156" cy="696490"/>
          </a:xfrm>
          <a:prstGeom prst="rect">
            <a:avLst/>
          </a:prstGeom>
          <a:solidFill>
            <a:schemeClr val="accent1"/>
          </a:solidFill>
          <a:ln w="9525">
            <a:solidFill>
              <a:schemeClr val="tx1"/>
            </a:solidFill>
            <a:miter lim="800000"/>
            <a:headEnd/>
            <a:tailEnd/>
          </a:ln>
        </p:spPr>
        <p:txBody>
          <a:bodyPr lIns="92588" tIns="92588" rIns="92588" bIns="92588">
            <a:spAutoFit/>
          </a:bodyPr>
          <a:lstStyle/>
          <a:p>
            <a:pPr defTabSz="907346" fontAlgn="base">
              <a:spcBef>
                <a:spcPct val="0"/>
              </a:spcBef>
              <a:spcAft>
                <a:spcPct val="0"/>
              </a:spcAft>
              <a:buClr>
                <a:srgbClr val="002960"/>
              </a:buClr>
            </a:pPr>
            <a:r>
              <a:rPr lang="en-GB" sz="1600" b="1" dirty="0">
                <a:solidFill>
                  <a:srgbClr val="000000"/>
                </a:solidFill>
                <a:cs typeface="Arial" charset="0"/>
              </a:rPr>
              <a:t>Tariff uplift &amp; price changes</a:t>
            </a:r>
          </a:p>
        </p:txBody>
      </p:sp>
      <p:sp>
        <p:nvSpPr>
          <p:cNvPr id="657420" name="Rectangle 15"/>
          <p:cNvSpPr>
            <a:spLocks noChangeArrowheads="1"/>
          </p:cNvSpPr>
          <p:nvPr/>
        </p:nvSpPr>
        <p:spPr bwMode="auto">
          <a:xfrm>
            <a:off x="139306" y="5380793"/>
            <a:ext cx="1874156" cy="696490"/>
          </a:xfrm>
          <a:prstGeom prst="rect">
            <a:avLst/>
          </a:prstGeom>
          <a:solidFill>
            <a:schemeClr val="accent1"/>
          </a:solidFill>
          <a:ln w="9525">
            <a:solidFill>
              <a:schemeClr val="tx1"/>
            </a:solidFill>
            <a:miter lim="800000"/>
            <a:headEnd/>
            <a:tailEnd/>
          </a:ln>
        </p:spPr>
        <p:txBody>
          <a:bodyPr lIns="92588" tIns="92588" rIns="92588" bIns="92588"/>
          <a:lstStyle/>
          <a:p>
            <a:pPr defTabSz="907346" fontAlgn="base">
              <a:spcBef>
                <a:spcPct val="0"/>
              </a:spcBef>
              <a:spcAft>
                <a:spcPct val="0"/>
              </a:spcAft>
              <a:buClr>
                <a:srgbClr val="002960"/>
              </a:buClr>
            </a:pPr>
            <a:r>
              <a:rPr lang="en-GB" sz="1600" b="1" dirty="0">
                <a:solidFill>
                  <a:srgbClr val="000000"/>
                </a:solidFill>
                <a:cs typeface="Arial" charset="0"/>
              </a:rPr>
              <a:t>PFI &amp; other </a:t>
            </a:r>
            <a:r>
              <a:rPr lang="en-GB" sz="1600" b="1" dirty="0" err="1">
                <a:solidFill>
                  <a:srgbClr val="000000"/>
                </a:solidFill>
                <a:cs typeface="Arial" charset="0"/>
              </a:rPr>
              <a:t>capex</a:t>
            </a:r>
            <a:endParaRPr lang="en-GB" sz="1600" b="1" dirty="0">
              <a:solidFill>
                <a:srgbClr val="000000"/>
              </a:solidFill>
              <a:cs typeface="Arial" charset="0"/>
            </a:endParaRPr>
          </a:p>
          <a:p>
            <a:pPr defTabSz="907346" fontAlgn="base">
              <a:spcBef>
                <a:spcPct val="0"/>
              </a:spcBef>
              <a:spcAft>
                <a:spcPct val="0"/>
              </a:spcAft>
              <a:buClr>
                <a:srgbClr val="002960"/>
              </a:buClr>
            </a:pPr>
            <a:endParaRPr lang="en-GB" sz="1600" b="1" dirty="0">
              <a:solidFill>
                <a:srgbClr val="000000"/>
              </a:solidFill>
              <a:cs typeface="Arial" charset="0"/>
            </a:endParaRPr>
          </a:p>
        </p:txBody>
      </p:sp>
      <p:sp>
        <p:nvSpPr>
          <p:cNvPr id="657421" name="Rectangle 20"/>
          <p:cNvSpPr>
            <a:spLocks noChangeArrowheads="1"/>
          </p:cNvSpPr>
          <p:nvPr/>
        </p:nvSpPr>
        <p:spPr bwMode="auto">
          <a:xfrm>
            <a:off x="2331017" y="3911750"/>
            <a:ext cx="3131151" cy="659459"/>
          </a:xfrm>
          <a:prstGeom prst="rect">
            <a:avLst/>
          </a:prstGeom>
          <a:noFill/>
          <a:ln w="9525">
            <a:noFill/>
            <a:miter lim="800000"/>
            <a:headEnd/>
            <a:tailEnd/>
          </a:ln>
        </p:spPr>
        <p:txBody>
          <a:bodyPr lIns="0" tIns="0" rIns="0" bIns="0">
            <a:spAutoFit/>
          </a:bodyPr>
          <a:lstStyle/>
          <a:p>
            <a:pPr marL="133526" lvl="1" indent="-131920" defTabSz="907346" fontAlgn="base">
              <a:spcBef>
                <a:spcPct val="0"/>
              </a:spcBef>
              <a:spcAft>
                <a:spcPct val="0"/>
              </a:spcAft>
              <a:buClr>
                <a:srgbClr val="002960"/>
              </a:buClr>
              <a:buSzPct val="125000"/>
              <a:buFont typeface="Arial" charset="0"/>
              <a:buChar char="▪"/>
              <a:tabLst>
                <a:tab pos="810822" algn="dec"/>
              </a:tabLst>
            </a:pPr>
            <a:r>
              <a:rPr lang="en-GB" sz="1400" dirty="0">
                <a:solidFill>
                  <a:srgbClr val="000000"/>
                </a:solidFill>
                <a:cs typeface="Arial" charset="0"/>
              </a:rPr>
              <a:t>-1.5%pa price reduction per year, across both </a:t>
            </a:r>
            <a:r>
              <a:rPr lang="en-GB" sz="1400" dirty="0" err="1">
                <a:solidFill>
                  <a:srgbClr val="000000"/>
                </a:solidFill>
                <a:cs typeface="Arial" charset="0"/>
              </a:rPr>
              <a:t>PbR</a:t>
            </a:r>
            <a:r>
              <a:rPr lang="en-GB" sz="1400" dirty="0">
                <a:solidFill>
                  <a:srgbClr val="000000"/>
                </a:solidFill>
                <a:cs typeface="Arial" charset="0"/>
              </a:rPr>
              <a:t> and non-</a:t>
            </a:r>
            <a:r>
              <a:rPr lang="en-GB" sz="1400" dirty="0" err="1">
                <a:solidFill>
                  <a:srgbClr val="000000"/>
                </a:solidFill>
                <a:cs typeface="Arial" charset="0"/>
              </a:rPr>
              <a:t>PbR</a:t>
            </a:r>
            <a:r>
              <a:rPr lang="en-GB" sz="1400" dirty="0">
                <a:solidFill>
                  <a:srgbClr val="000000"/>
                </a:solidFill>
                <a:cs typeface="Arial" charset="0"/>
              </a:rPr>
              <a:t> clinical income</a:t>
            </a:r>
          </a:p>
        </p:txBody>
      </p:sp>
      <p:sp>
        <p:nvSpPr>
          <p:cNvPr id="657422" name="Rectangle 21"/>
          <p:cNvSpPr>
            <a:spLocks noChangeArrowheads="1"/>
          </p:cNvSpPr>
          <p:nvPr/>
        </p:nvSpPr>
        <p:spPr bwMode="auto">
          <a:xfrm>
            <a:off x="5846005" y="3911685"/>
            <a:ext cx="3063118" cy="1318918"/>
          </a:xfrm>
          <a:prstGeom prst="rect">
            <a:avLst/>
          </a:prstGeom>
          <a:noFill/>
          <a:ln w="9525">
            <a:noFill/>
            <a:miter lim="800000"/>
            <a:headEnd/>
            <a:tailEnd/>
          </a:ln>
        </p:spPr>
        <p:txBody>
          <a:bodyPr lIns="0" tIns="0" rIns="0" bIns="0">
            <a:spAutoFit/>
          </a:bodyPr>
          <a:lstStyle/>
          <a:p>
            <a:pPr marL="133526" lvl="1" indent="-131920" defTabSz="907346" fontAlgn="base">
              <a:spcBef>
                <a:spcPct val="0"/>
              </a:spcBef>
              <a:spcAft>
                <a:spcPct val="0"/>
              </a:spcAft>
              <a:buClr>
                <a:srgbClr val="002960"/>
              </a:buClr>
              <a:buSzPct val="125000"/>
              <a:buFont typeface="Arial" charset="0"/>
              <a:buChar char="▪"/>
              <a:tabLst>
                <a:tab pos="810822" algn="dec"/>
              </a:tabLst>
            </a:pPr>
            <a:r>
              <a:rPr lang="en-GB" sz="1400" dirty="0">
                <a:solidFill>
                  <a:srgbClr val="000000"/>
                </a:solidFill>
                <a:cs typeface="Arial" charset="0"/>
              </a:rPr>
              <a:t>Additional price pressures from new tariff rules (e.g. emergency readmissions)</a:t>
            </a:r>
          </a:p>
          <a:p>
            <a:pPr marL="133526" lvl="1" indent="-131920" defTabSz="907346" fontAlgn="base">
              <a:spcBef>
                <a:spcPct val="0"/>
              </a:spcBef>
              <a:spcAft>
                <a:spcPct val="0"/>
              </a:spcAft>
              <a:buClr>
                <a:srgbClr val="002960"/>
              </a:buClr>
              <a:buSzPct val="125000"/>
              <a:buFont typeface="Arial" charset="0"/>
              <a:buChar char="▪"/>
              <a:tabLst>
                <a:tab pos="810822" algn="dec"/>
              </a:tabLst>
            </a:pPr>
            <a:r>
              <a:rPr lang="en-GB" sz="1400" dirty="0">
                <a:solidFill>
                  <a:srgbClr val="000000"/>
                </a:solidFill>
                <a:cs typeface="Arial" charset="0"/>
              </a:rPr>
              <a:t>Potential income caps imposed by commissioners if demand not contained</a:t>
            </a:r>
          </a:p>
        </p:txBody>
      </p:sp>
      <p:sp>
        <p:nvSpPr>
          <p:cNvPr id="657423" name="Rectangle 22"/>
          <p:cNvSpPr>
            <a:spLocks noChangeArrowheads="1"/>
          </p:cNvSpPr>
          <p:nvPr/>
        </p:nvSpPr>
        <p:spPr bwMode="auto">
          <a:xfrm>
            <a:off x="2331017" y="2296864"/>
            <a:ext cx="3131151" cy="1538737"/>
          </a:xfrm>
          <a:prstGeom prst="rect">
            <a:avLst/>
          </a:prstGeom>
          <a:noFill/>
          <a:ln w="9525">
            <a:noFill/>
            <a:miter lim="800000"/>
            <a:headEnd/>
            <a:tailEnd/>
          </a:ln>
        </p:spPr>
        <p:txBody>
          <a:bodyPr lIns="0" tIns="0" rIns="0" bIns="0">
            <a:spAutoFit/>
          </a:bodyPr>
          <a:lstStyle/>
          <a:p>
            <a:pPr marL="133526" lvl="1" indent="-131920" defTabSz="907346" fontAlgn="base">
              <a:spcBef>
                <a:spcPct val="0"/>
              </a:spcBef>
              <a:spcAft>
                <a:spcPct val="0"/>
              </a:spcAft>
              <a:buClr>
                <a:srgbClr val="002960"/>
              </a:buClr>
              <a:buSzPct val="125000"/>
              <a:buFont typeface="Arial" charset="0"/>
              <a:buChar char="▪"/>
              <a:tabLst>
                <a:tab pos="810822" algn="dec"/>
              </a:tabLst>
            </a:pPr>
            <a:r>
              <a:rPr lang="en-GB" sz="1400" dirty="0">
                <a:solidFill>
                  <a:srgbClr val="000000"/>
                </a:solidFill>
                <a:cs typeface="Arial" charset="0"/>
              </a:rPr>
              <a:t>2.5%pa cost inflation assumed on all cost categories (based on the average cost inflation assumed in operating plans 2011/12)</a:t>
            </a:r>
          </a:p>
          <a:p>
            <a:pPr marL="133526" lvl="1" indent="-131920" defTabSz="907346" fontAlgn="base">
              <a:spcBef>
                <a:spcPct val="0"/>
              </a:spcBef>
              <a:spcAft>
                <a:spcPct val="0"/>
              </a:spcAft>
              <a:buClr>
                <a:srgbClr val="002960"/>
              </a:buClr>
              <a:buSzPct val="125000"/>
              <a:buFont typeface="Arial" charset="0"/>
              <a:buChar char="▪"/>
              <a:tabLst>
                <a:tab pos="810822" algn="dec"/>
              </a:tabLst>
            </a:pPr>
            <a:r>
              <a:rPr lang="en-GB" sz="1400" dirty="0">
                <a:solidFill>
                  <a:srgbClr val="000000"/>
                </a:solidFill>
                <a:cs typeface="Arial" charset="0"/>
              </a:rPr>
              <a:t>An alternative scenario with additional 1%pt unfunded cost inflation has been modelled</a:t>
            </a:r>
            <a:endParaRPr lang="en-GB" sz="1400" baseline="30000" dirty="0">
              <a:solidFill>
                <a:srgbClr val="000000"/>
              </a:solidFill>
              <a:cs typeface="Arial" charset="0"/>
            </a:endParaRPr>
          </a:p>
        </p:txBody>
      </p:sp>
      <p:sp>
        <p:nvSpPr>
          <p:cNvPr id="657424" name="Rectangle 23"/>
          <p:cNvSpPr>
            <a:spLocks noChangeArrowheads="1"/>
          </p:cNvSpPr>
          <p:nvPr/>
        </p:nvSpPr>
        <p:spPr bwMode="auto">
          <a:xfrm>
            <a:off x="5846005" y="2296867"/>
            <a:ext cx="3063118" cy="430887"/>
          </a:xfrm>
          <a:prstGeom prst="rect">
            <a:avLst/>
          </a:prstGeom>
          <a:noFill/>
          <a:ln w="9525">
            <a:noFill/>
            <a:miter lim="800000"/>
            <a:headEnd/>
            <a:tailEnd/>
          </a:ln>
        </p:spPr>
        <p:txBody>
          <a:bodyPr lIns="0" tIns="0" rIns="0" bIns="0">
            <a:spAutoFit/>
          </a:bodyPr>
          <a:lstStyle/>
          <a:p>
            <a:pPr marL="133526" lvl="1" indent="-131920" defTabSz="907346" fontAlgn="base">
              <a:spcBef>
                <a:spcPct val="0"/>
              </a:spcBef>
              <a:spcAft>
                <a:spcPct val="0"/>
              </a:spcAft>
              <a:buClr>
                <a:srgbClr val="002960"/>
              </a:buClr>
              <a:buSzPct val="125000"/>
              <a:buFont typeface="Arial" charset="0"/>
              <a:buChar char="▪"/>
              <a:tabLst>
                <a:tab pos="810822" algn="dec"/>
              </a:tabLst>
            </a:pPr>
            <a:r>
              <a:rPr lang="en-GB" sz="1400" dirty="0">
                <a:solidFill>
                  <a:srgbClr val="000000"/>
                </a:solidFill>
                <a:cs typeface="Arial" charset="0"/>
              </a:rPr>
              <a:t>Potential higher cost inflation through pay drift and other cost pressures</a:t>
            </a:r>
          </a:p>
        </p:txBody>
      </p:sp>
      <p:sp>
        <p:nvSpPr>
          <p:cNvPr id="657425" name="Rectangle 24"/>
          <p:cNvSpPr>
            <a:spLocks noChangeArrowheads="1"/>
          </p:cNvSpPr>
          <p:nvPr/>
        </p:nvSpPr>
        <p:spPr bwMode="auto">
          <a:xfrm>
            <a:off x="2331017" y="5380857"/>
            <a:ext cx="3131151" cy="1025825"/>
          </a:xfrm>
          <a:prstGeom prst="rect">
            <a:avLst/>
          </a:prstGeom>
          <a:noFill/>
          <a:ln w="9525">
            <a:noFill/>
            <a:miter lim="800000"/>
            <a:headEnd/>
            <a:tailEnd/>
          </a:ln>
        </p:spPr>
        <p:txBody>
          <a:bodyPr lIns="0" tIns="0" rIns="0" bIns="0">
            <a:spAutoFit/>
          </a:bodyPr>
          <a:lstStyle/>
          <a:p>
            <a:pPr marL="133526" lvl="1" indent="-131920" defTabSz="907346" fontAlgn="base">
              <a:spcBef>
                <a:spcPct val="0"/>
              </a:spcBef>
              <a:spcAft>
                <a:spcPct val="0"/>
              </a:spcAft>
              <a:buClr>
                <a:srgbClr val="002960"/>
              </a:buClr>
              <a:buSzPct val="125000"/>
              <a:buFont typeface="Arial" charset="0"/>
              <a:buChar char="▪"/>
              <a:tabLst>
                <a:tab pos="810822" algn="dec"/>
              </a:tabLst>
            </a:pPr>
            <a:r>
              <a:rPr lang="en-GB" sz="1400" dirty="0">
                <a:solidFill>
                  <a:srgbClr val="000000"/>
                </a:solidFill>
              </a:rPr>
              <a:t>Only includes trust’s agreed PFI and </a:t>
            </a:r>
            <a:r>
              <a:rPr lang="en-GB" sz="1400" dirty="0" err="1">
                <a:solidFill>
                  <a:srgbClr val="000000"/>
                </a:solidFill>
              </a:rPr>
              <a:t>capex</a:t>
            </a:r>
            <a:r>
              <a:rPr lang="en-GB" sz="1400" dirty="0">
                <a:solidFill>
                  <a:srgbClr val="000000"/>
                </a:solidFill>
              </a:rPr>
              <a:t> programmes (plus known requirements for immediate sustainability)</a:t>
            </a:r>
            <a:endParaRPr lang="en-GB" sz="1400" baseline="30000" dirty="0">
              <a:solidFill>
                <a:srgbClr val="000000"/>
              </a:solidFill>
            </a:endParaRPr>
          </a:p>
          <a:p>
            <a:pPr marL="133526" lvl="1" indent="-131920" defTabSz="907346" fontAlgn="base">
              <a:spcBef>
                <a:spcPct val="0"/>
              </a:spcBef>
              <a:spcAft>
                <a:spcPct val="0"/>
              </a:spcAft>
              <a:buClr>
                <a:srgbClr val="002960"/>
              </a:buClr>
              <a:buSzPct val="125000"/>
              <a:buFont typeface="Arial" charset="0"/>
              <a:buChar char="▪"/>
              <a:tabLst>
                <a:tab pos="810822" algn="dec"/>
              </a:tabLst>
            </a:pPr>
            <a:endParaRPr lang="en-GB" sz="1400" baseline="30000" dirty="0">
              <a:solidFill>
                <a:srgbClr val="000000"/>
              </a:solidFill>
              <a:cs typeface="Arial" charset="0"/>
            </a:endParaRPr>
          </a:p>
        </p:txBody>
      </p:sp>
      <p:sp>
        <p:nvSpPr>
          <p:cNvPr id="657426" name="Rectangle 25"/>
          <p:cNvSpPr>
            <a:spLocks noChangeArrowheads="1"/>
          </p:cNvSpPr>
          <p:nvPr/>
        </p:nvSpPr>
        <p:spPr bwMode="auto">
          <a:xfrm>
            <a:off x="5846005" y="5380859"/>
            <a:ext cx="3063118" cy="659459"/>
          </a:xfrm>
          <a:prstGeom prst="rect">
            <a:avLst/>
          </a:prstGeom>
          <a:noFill/>
          <a:ln w="9525">
            <a:noFill/>
            <a:miter lim="800000"/>
            <a:headEnd/>
            <a:tailEnd/>
          </a:ln>
        </p:spPr>
        <p:txBody>
          <a:bodyPr lIns="0" tIns="0" rIns="0" bIns="0">
            <a:spAutoFit/>
          </a:bodyPr>
          <a:lstStyle/>
          <a:p>
            <a:pPr marL="133526" lvl="1" indent="-131920" defTabSz="907346" fontAlgn="base">
              <a:spcBef>
                <a:spcPct val="0"/>
              </a:spcBef>
              <a:spcAft>
                <a:spcPct val="0"/>
              </a:spcAft>
              <a:buClr>
                <a:srgbClr val="002960"/>
              </a:buClr>
              <a:buSzPct val="125000"/>
              <a:buFont typeface="Arial" charset="0"/>
              <a:buChar char="▪"/>
              <a:tabLst>
                <a:tab pos="810822" algn="dec"/>
              </a:tabLst>
            </a:pPr>
            <a:r>
              <a:rPr lang="en-GB" sz="1400" dirty="0">
                <a:solidFill>
                  <a:srgbClr val="000000"/>
                </a:solidFill>
                <a:cs typeface="Arial" charset="0"/>
              </a:rPr>
              <a:t>Trusts with ageing estates may need major </a:t>
            </a:r>
            <a:r>
              <a:rPr lang="en-GB" sz="1400" dirty="0" err="1">
                <a:solidFill>
                  <a:srgbClr val="000000"/>
                </a:solidFill>
                <a:cs typeface="Arial" charset="0"/>
              </a:rPr>
              <a:t>capex</a:t>
            </a:r>
            <a:r>
              <a:rPr lang="en-GB" sz="1400" dirty="0">
                <a:solidFill>
                  <a:srgbClr val="000000"/>
                </a:solidFill>
                <a:cs typeface="Arial" charset="0"/>
              </a:rPr>
              <a:t> programmes beyond current plans</a:t>
            </a:r>
          </a:p>
        </p:txBody>
      </p:sp>
      <p:sp>
        <p:nvSpPr>
          <p:cNvPr id="657427" name="Line 26"/>
          <p:cNvSpPr>
            <a:spLocks noChangeShapeType="1"/>
          </p:cNvSpPr>
          <p:nvPr/>
        </p:nvSpPr>
        <p:spPr bwMode="auto">
          <a:xfrm>
            <a:off x="2330951" y="2236868"/>
            <a:ext cx="6578172" cy="0"/>
          </a:xfrm>
          <a:prstGeom prst="line">
            <a:avLst/>
          </a:prstGeom>
          <a:noFill/>
          <a:ln w="9525">
            <a:solidFill>
              <a:schemeClr val="tx1"/>
            </a:solidFill>
            <a:prstDash val="dash"/>
            <a:round/>
            <a:headEnd type="none" w="sm" len="sm"/>
            <a:tailEnd type="none" w="sm" len="sm"/>
          </a:ln>
        </p:spPr>
        <p:txBody>
          <a:bodyPr wrap="none" lIns="94550" tIns="47275" rIns="94550" bIns="47275" anchor="ctr"/>
          <a:lstStyle/>
          <a:p>
            <a:pPr algn="r" defTabSz="926745" fontAlgn="base">
              <a:spcBef>
                <a:spcPct val="0"/>
              </a:spcBef>
              <a:spcAft>
                <a:spcPct val="0"/>
              </a:spcAft>
            </a:pPr>
            <a:endParaRPr lang="en-GB" sz="1000" dirty="0">
              <a:solidFill>
                <a:srgbClr val="000000"/>
              </a:solidFill>
            </a:endParaRPr>
          </a:p>
        </p:txBody>
      </p:sp>
      <p:sp>
        <p:nvSpPr>
          <p:cNvPr id="657428" name="Line 27"/>
          <p:cNvSpPr>
            <a:spLocks noChangeShapeType="1"/>
          </p:cNvSpPr>
          <p:nvPr/>
        </p:nvSpPr>
        <p:spPr bwMode="auto">
          <a:xfrm>
            <a:off x="2330951" y="3866332"/>
            <a:ext cx="6578172" cy="0"/>
          </a:xfrm>
          <a:prstGeom prst="line">
            <a:avLst/>
          </a:prstGeom>
          <a:noFill/>
          <a:ln w="9525">
            <a:solidFill>
              <a:schemeClr val="tx1"/>
            </a:solidFill>
            <a:prstDash val="dash"/>
            <a:round/>
            <a:headEnd type="none" w="sm" len="sm"/>
            <a:tailEnd type="none" w="sm" len="sm"/>
          </a:ln>
        </p:spPr>
        <p:txBody>
          <a:bodyPr wrap="none" lIns="94550" tIns="47275" rIns="94550" bIns="47275" anchor="ctr"/>
          <a:lstStyle/>
          <a:p>
            <a:pPr algn="r" defTabSz="926745" fontAlgn="base">
              <a:spcBef>
                <a:spcPct val="0"/>
              </a:spcBef>
              <a:spcAft>
                <a:spcPct val="0"/>
              </a:spcAft>
            </a:pPr>
            <a:endParaRPr lang="en-GB" sz="1000" dirty="0">
              <a:solidFill>
                <a:srgbClr val="000000"/>
              </a:solidFill>
            </a:endParaRPr>
          </a:p>
        </p:txBody>
      </p:sp>
      <p:sp>
        <p:nvSpPr>
          <p:cNvPr id="657429" name="Line 28"/>
          <p:cNvSpPr>
            <a:spLocks noChangeShapeType="1"/>
          </p:cNvSpPr>
          <p:nvPr/>
        </p:nvSpPr>
        <p:spPr bwMode="auto">
          <a:xfrm>
            <a:off x="2330951" y="5328961"/>
            <a:ext cx="6578172" cy="0"/>
          </a:xfrm>
          <a:prstGeom prst="line">
            <a:avLst/>
          </a:prstGeom>
          <a:noFill/>
          <a:ln w="9525">
            <a:solidFill>
              <a:schemeClr val="tx1"/>
            </a:solidFill>
            <a:prstDash val="dash"/>
            <a:round/>
            <a:headEnd type="none" w="sm" len="sm"/>
            <a:tailEnd type="none" w="sm" len="sm"/>
          </a:ln>
        </p:spPr>
        <p:txBody>
          <a:bodyPr wrap="none" lIns="94550" tIns="47275" rIns="94550" bIns="47275" anchor="ctr"/>
          <a:lstStyle/>
          <a:p>
            <a:pPr algn="r" defTabSz="926745" fontAlgn="base">
              <a:spcBef>
                <a:spcPct val="0"/>
              </a:spcBef>
              <a:spcAft>
                <a:spcPct val="0"/>
              </a:spcAft>
            </a:pPr>
            <a:endParaRPr lang="en-GB" sz="1000" dirty="0">
              <a:solidFill>
                <a:srgbClr val="0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lide Number Placeholder 1"/>
          <p:cNvSpPr>
            <a:spLocks noGrp="1"/>
          </p:cNvSpPr>
          <p:nvPr>
            <p:ph type="sldNum" sz="quarter" idx="10"/>
          </p:nvPr>
        </p:nvSpPr>
        <p:spPr/>
        <p:txBody>
          <a:bodyPr/>
          <a:lstStyle/>
          <a:p>
            <a:fld id="{26ECB909-E7CA-4F33-B7CE-1441350615AC}" type="slidenum">
              <a:rPr lang="en-US"/>
              <a:pPr/>
              <a:t>7</a:t>
            </a:fld>
            <a:r>
              <a:rPr lang="en-US"/>
              <a:t> </a:t>
            </a:r>
          </a:p>
        </p:txBody>
      </p:sp>
      <p:graphicFrame>
        <p:nvGraphicFramePr>
          <p:cNvPr id="659458" name="Object 2" hidden="1"/>
          <p:cNvGraphicFramePr>
            <a:graphicFrameLocks/>
          </p:cNvGraphicFramePr>
          <p:nvPr/>
        </p:nvGraphicFramePr>
        <p:xfrm>
          <a:off x="0" y="0"/>
          <a:ext cx="161984" cy="161974"/>
        </p:xfrm>
        <a:graphic>
          <a:graphicData uri="http://schemas.openxmlformats.org/presentationml/2006/ole">
            <p:oleObj spid="_x0000_s7170" name="think-cell Slide" r:id="rId42" imgW="360" imgH="360" progId="">
              <p:embed/>
            </p:oleObj>
          </a:graphicData>
        </a:graphic>
      </p:graphicFrame>
      <p:sp>
        <p:nvSpPr>
          <p:cNvPr id="659459" name="Rectangle 10" hidden="1"/>
          <p:cNvSpPr>
            <a:spLocks noChangeArrowheads="1"/>
          </p:cNvSpPr>
          <p:nvPr>
            <p:custDataLst>
              <p:tags r:id="rId2"/>
            </p:custDataLst>
          </p:nvPr>
        </p:nvSpPr>
        <p:spPr bwMode="auto">
          <a:xfrm>
            <a:off x="0" y="0"/>
            <a:ext cx="161984" cy="161974"/>
          </a:xfrm>
          <a:prstGeom prst="rect">
            <a:avLst/>
          </a:prstGeom>
          <a:solidFill>
            <a:schemeClr val="accent1"/>
          </a:solidFill>
          <a:ln w="9525">
            <a:solidFill>
              <a:schemeClr val="tx1"/>
            </a:solidFill>
            <a:miter lim="800000"/>
            <a:headEnd/>
            <a:tailEnd/>
          </a:ln>
        </p:spPr>
        <p:txBody>
          <a:bodyPr wrap="none" lIns="0" tIns="0" rIns="0" bIns="0" anchor="ctr"/>
          <a:lstStyle/>
          <a:p>
            <a:pPr algn="ctr" defTabSz="908213" fontAlgn="base">
              <a:spcBef>
                <a:spcPct val="0"/>
              </a:spcBef>
              <a:spcAft>
                <a:spcPct val="0"/>
              </a:spcAft>
            </a:pPr>
            <a:endParaRPr lang="en-GB" sz="1400" dirty="0">
              <a:solidFill>
                <a:srgbClr val="000000"/>
              </a:solidFill>
              <a:cs typeface="Arial" charset="0"/>
            </a:endParaRPr>
          </a:p>
        </p:txBody>
      </p:sp>
      <p:grpSp>
        <p:nvGrpSpPr>
          <p:cNvPr id="2" name="Group 41"/>
          <p:cNvGrpSpPr>
            <a:grpSpLocks/>
          </p:cNvGrpSpPr>
          <p:nvPr>
            <p:custDataLst>
              <p:tags r:id="rId3"/>
            </p:custDataLst>
          </p:nvPr>
        </p:nvGrpSpPr>
        <p:grpSpPr bwMode="auto">
          <a:xfrm>
            <a:off x="4470779" y="1299036"/>
            <a:ext cx="4485339" cy="4737754"/>
            <a:chOff x="1240" y="1968"/>
            <a:chExt cx="960" cy="960"/>
          </a:xfrm>
        </p:grpSpPr>
        <p:sp>
          <p:nvSpPr>
            <p:cNvPr id="659461" name="Rectangle 42"/>
            <p:cNvSpPr>
              <a:spLocks noChangeArrowheads="1"/>
            </p:cNvSpPr>
            <p:nvPr>
              <p:custDataLst>
                <p:tags r:id="rId38"/>
              </p:custDataLst>
            </p:nvPr>
          </p:nvSpPr>
          <p:spPr bwMode="auto">
            <a:xfrm>
              <a:off x="1240" y="1968"/>
              <a:ext cx="960" cy="960"/>
            </a:xfrm>
            <a:prstGeom prst="rect">
              <a:avLst/>
            </a:prstGeom>
            <a:solidFill>
              <a:schemeClr val="bg1"/>
            </a:solidFill>
            <a:ln w="9525">
              <a:solidFill>
                <a:schemeClr val="tx1"/>
              </a:solidFill>
              <a:miter lim="800000"/>
              <a:headEnd/>
              <a:tailEnd/>
            </a:ln>
          </p:spPr>
          <p:txBody>
            <a:bodyPr wrap="none" lIns="89554" tIns="44777" rIns="89554" bIns="44777" anchor="ctr"/>
            <a:lstStyle/>
            <a:p>
              <a:pPr defTabSz="908213" fontAlgn="base">
                <a:spcBef>
                  <a:spcPct val="0"/>
                </a:spcBef>
                <a:spcAft>
                  <a:spcPct val="0"/>
                </a:spcAft>
              </a:pPr>
              <a:endParaRPr lang="en-GB" dirty="0">
                <a:solidFill>
                  <a:srgbClr val="000000"/>
                </a:solidFill>
                <a:cs typeface="Arial" charset="0"/>
              </a:endParaRPr>
            </a:p>
          </p:txBody>
        </p:sp>
        <p:sp>
          <p:nvSpPr>
            <p:cNvPr id="659462" name="Rectangle 43"/>
            <p:cNvSpPr>
              <a:spLocks noChangeArrowheads="1"/>
            </p:cNvSpPr>
            <p:nvPr>
              <p:custDataLst>
                <p:tags r:id="rId39"/>
              </p:custDataLst>
            </p:nvPr>
          </p:nvSpPr>
          <p:spPr bwMode="auto">
            <a:xfrm>
              <a:off x="1240" y="1968"/>
              <a:ext cx="960" cy="960"/>
            </a:xfrm>
            <a:prstGeom prst="rect">
              <a:avLst/>
            </a:prstGeom>
            <a:noFill/>
            <a:ln w="9525">
              <a:noFill/>
              <a:miter lim="800000"/>
              <a:headEnd/>
              <a:tailEnd/>
            </a:ln>
          </p:spPr>
          <p:txBody>
            <a:bodyPr lIns="62191" tIns="62191" rIns="62191" bIns="0"/>
            <a:lstStyle/>
            <a:p>
              <a:pPr defTabSz="908213" fontAlgn="base">
                <a:spcBef>
                  <a:spcPct val="0"/>
                </a:spcBef>
                <a:spcAft>
                  <a:spcPct val="0"/>
                </a:spcAft>
                <a:buClr>
                  <a:srgbClr val="002960"/>
                </a:buClr>
              </a:pPr>
              <a:endParaRPr lang="en-GB" sz="1600" dirty="0">
                <a:solidFill>
                  <a:srgbClr val="000000"/>
                </a:solidFill>
                <a:cs typeface="Arial" charset="0"/>
              </a:endParaRPr>
            </a:p>
          </p:txBody>
        </p:sp>
      </p:grpSp>
      <p:grpSp>
        <p:nvGrpSpPr>
          <p:cNvPr id="3" name="Group 44"/>
          <p:cNvGrpSpPr>
            <a:grpSpLocks/>
          </p:cNvGrpSpPr>
          <p:nvPr>
            <p:custDataLst>
              <p:tags r:id="rId4"/>
            </p:custDataLst>
          </p:nvPr>
        </p:nvGrpSpPr>
        <p:grpSpPr bwMode="auto">
          <a:xfrm>
            <a:off x="4470779" y="1299043"/>
            <a:ext cx="4485339" cy="600926"/>
            <a:chOff x="1240" y="1968"/>
            <a:chExt cx="960" cy="960"/>
          </a:xfrm>
        </p:grpSpPr>
        <p:sp>
          <p:nvSpPr>
            <p:cNvPr id="659464" name="Rectangle 45"/>
            <p:cNvSpPr>
              <a:spLocks noChangeArrowheads="1"/>
            </p:cNvSpPr>
            <p:nvPr>
              <p:custDataLst>
                <p:tags r:id="rId36"/>
              </p:custDataLst>
            </p:nvPr>
          </p:nvSpPr>
          <p:spPr bwMode="auto">
            <a:xfrm>
              <a:off x="1240" y="1968"/>
              <a:ext cx="960" cy="960"/>
            </a:xfrm>
            <a:prstGeom prst="rect">
              <a:avLst/>
            </a:prstGeom>
            <a:solidFill>
              <a:schemeClr val="accent1"/>
            </a:solidFill>
            <a:ln w="9525">
              <a:solidFill>
                <a:schemeClr val="tx1"/>
              </a:solidFill>
              <a:miter lim="800000"/>
              <a:headEnd/>
              <a:tailEnd/>
            </a:ln>
          </p:spPr>
          <p:txBody>
            <a:bodyPr wrap="none" lIns="89554" tIns="44777" rIns="89554" bIns="44777" anchor="ctr"/>
            <a:lstStyle/>
            <a:p>
              <a:pPr defTabSz="908213" fontAlgn="base">
                <a:spcBef>
                  <a:spcPct val="0"/>
                </a:spcBef>
                <a:spcAft>
                  <a:spcPct val="0"/>
                </a:spcAft>
              </a:pPr>
              <a:endParaRPr lang="en-GB" dirty="0">
                <a:solidFill>
                  <a:srgbClr val="000000"/>
                </a:solidFill>
                <a:cs typeface="Arial" charset="0"/>
              </a:endParaRPr>
            </a:p>
          </p:txBody>
        </p:sp>
        <p:sp>
          <p:nvSpPr>
            <p:cNvPr id="659465" name="Rectangle 46"/>
            <p:cNvSpPr>
              <a:spLocks noChangeArrowheads="1"/>
            </p:cNvSpPr>
            <p:nvPr>
              <p:custDataLst>
                <p:tags r:id="rId37"/>
              </p:custDataLst>
            </p:nvPr>
          </p:nvSpPr>
          <p:spPr bwMode="auto">
            <a:xfrm>
              <a:off x="1240" y="1968"/>
              <a:ext cx="960" cy="960"/>
            </a:xfrm>
            <a:prstGeom prst="rect">
              <a:avLst/>
            </a:prstGeom>
            <a:solidFill>
              <a:schemeClr val="accent1"/>
            </a:solidFill>
            <a:ln w="9525">
              <a:solidFill>
                <a:schemeClr val="tx1"/>
              </a:solidFill>
              <a:miter lim="800000"/>
              <a:headEnd/>
              <a:tailEnd/>
            </a:ln>
          </p:spPr>
          <p:txBody>
            <a:bodyPr lIns="62191" tIns="62191" rIns="62191" bIns="0"/>
            <a:lstStyle/>
            <a:p>
              <a:pPr defTabSz="908213" fontAlgn="base">
                <a:spcBef>
                  <a:spcPct val="0"/>
                </a:spcBef>
                <a:spcAft>
                  <a:spcPct val="0"/>
                </a:spcAft>
                <a:buClr>
                  <a:srgbClr val="002960"/>
                </a:buClr>
              </a:pPr>
              <a:endParaRPr lang="en-GB" sz="1600" dirty="0">
                <a:solidFill>
                  <a:srgbClr val="000000"/>
                </a:solidFill>
                <a:cs typeface="Arial" charset="0"/>
              </a:endParaRPr>
            </a:p>
          </p:txBody>
        </p:sp>
      </p:grpSp>
      <p:grpSp>
        <p:nvGrpSpPr>
          <p:cNvPr id="4" name="Group 40"/>
          <p:cNvGrpSpPr>
            <a:grpSpLocks/>
          </p:cNvGrpSpPr>
          <p:nvPr>
            <p:custDataLst>
              <p:tags r:id="rId5"/>
            </p:custDataLst>
          </p:nvPr>
        </p:nvGrpSpPr>
        <p:grpSpPr bwMode="auto">
          <a:xfrm>
            <a:off x="273754" y="1299036"/>
            <a:ext cx="4057700" cy="4737754"/>
            <a:chOff x="1240" y="1968"/>
            <a:chExt cx="960" cy="960"/>
          </a:xfrm>
        </p:grpSpPr>
        <p:sp>
          <p:nvSpPr>
            <p:cNvPr id="659467" name="Rectangle 37"/>
            <p:cNvSpPr>
              <a:spLocks noChangeArrowheads="1"/>
            </p:cNvSpPr>
            <p:nvPr>
              <p:custDataLst>
                <p:tags r:id="rId34"/>
              </p:custDataLst>
            </p:nvPr>
          </p:nvSpPr>
          <p:spPr bwMode="auto">
            <a:xfrm>
              <a:off x="1240" y="1968"/>
              <a:ext cx="960" cy="960"/>
            </a:xfrm>
            <a:prstGeom prst="rect">
              <a:avLst/>
            </a:prstGeom>
            <a:solidFill>
              <a:schemeClr val="bg1"/>
            </a:solidFill>
            <a:ln w="9525">
              <a:solidFill>
                <a:schemeClr val="tx1"/>
              </a:solidFill>
              <a:miter lim="800000"/>
              <a:headEnd/>
              <a:tailEnd/>
            </a:ln>
          </p:spPr>
          <p:txBody>
            <a:bodyPr wrap="none" lIns="89554" tIns="44777" rIns="89554" bIns="44777" anchor="ctr"/>
            <a:lstStyle/>
            <a:p>
              <a:pPr defTabSz="908213" fontAlgn="base">
                <a:spcBef>
                  <a:spcPct val="0"/>
                </a:spcBef>
                <a:spcAft>
                  <a:spcPct val="0"/>
                </a:spcAft>
              </a:pPr>
              <a:endParaRPr lang="en-GB" dirty="0">
                <a:solidFill>
                  <a:srgbClr val="000000"/>
                </a:solidFill>
                <a:cs typeface="Arial" charset="0"/>
              </a:endParaRPr>
            </a:p>
          </p:txBody>
        </p:sp>
        <p:sp>
          <p:nvSpPr>
            <p:cNvPr id="659468" name="Rectangle 39"/>
            <p:cNvSpPr>
              <a:spLocks noChangeArrowheads="1"/>
            </p:cNvSpPr>
            <p:nvPr>
              <p:custDataLst>
                <p:tags r:id="rId35"/>
              </p:custDataLst>
            </p:nvPr>
          </p:nvSpPr>
          <p:spPr bwMode="auto">
            <a:xfrm>
              <a:off x="1240" y="1968"/>
              <a:ext cx="960" cy="960"/>
            </a:xfrm>
            <a:prstGeom prst="rect">
              <a:avLst/>
            </a:prstGeom>
            <a:noFill/>
            <a:ln w="9525">
              <a:noFill/>
              <a:miter lim="800000"/>
              <a:headEnd/>
              <a:tailEnd/>
            </a:ln>
          </p:spPr>
          <p:txBody>
            <a:bodyPr lIns="62191" tIns="62191" rIns="62191" bIns="0"/>
            <a:lstStyle/>
            <a:p>
              <a:pPr defTabSz="908213" fontAlgn="base">
                <a:spcBef>
                  <a:spcPct val="0"/>
                </a:spcBef>
                <a:spcAft>
                  <a:spcPct val="0"/>
                </a:spcAft>
                <a:buClr>
                  <a:srgbClr val="002960"/>
                </a:buClr>
              </a:pPr>
              <a:endParaRPr lang="en-GB" sz="1600" dirty="0">
                <a:solidFill>
                  <a:srgbClr val="000000"/>
                </a:solidFill>
                <a:cs typeface="Arial" charset="0"/>
              </a:endParaRPr>
            </a:p>
          </p:txBody>
        </p:sp>
      </p:grpSp>
      <p:grpSp>
        <p:nvGrpSpPr>
          <p:cNvPr id="5" name="Group 47"/>
          <p:cNvGrpSpPr>
            <a:grpSpLocks/>
          </p:cNvGrpSpPr>
          <p:nvPr>
            <p:custDataLst>
              <p:tags r:id="rId6"/>
            </p:custDataLst>
          </p:nvPr>
        </p:nvGrpSpPr>
        <p:grpSpPr bwMode="auto">
          <a:xfrm>
            <a:off x="273754" y="1299043"/>
            <a:ext cx="4057700" cy="600926"/>
            <a:chOff x="1240" y="1968"/>
            <a:chExt cx="960" cy="960"/>
          </a:xfrm>
        </p:grpSpPr>
        <p:sp>
          <p:nvSpPr>
            <p:cNvPr id="659470" name="Rectangle 48"/>
            <p:cNvSpPr>
              <a:spLocks noChangeArrowheads="1"/>
            </p:cNvSpPr>
            <p:nvPr>
              <p:custDataLst>
                <p:tags r:id="rId32"/>
              </p:custDataLst>
            </p:nvPr>
          </p:nvSpPr>
          <p:spPr bwMode="auto">
            <a:xfrm>
              <a:off x="1240" y="1968"/>
              <a:ext cx="960" cy="960"/>
            </a:xfrm>
            <a:prstGeom prst="rect">
              <a:avLst/>
            </a:prstGeom>
            <a:solidFill>
              <a:schemeClr val="accent1"/>
            </a:solidFill>
            <a:ln w="9525">
              <a:solidFill>
                <a:schemeClr val="tx1"/>
              </a:solidFill>
              <a:miter lim="800000"/>
              <a:headEnd/>
              <a:tailEnd/>
            </a:ln>
          </p:spPr>
          <p:txBody>
            <a:bodyPr wrap="none" lIns="89554" tIns="44777" rIns="89554" bIns="44777" anchor="ctr"/>
            <a:lstStyle/>
            <a:p>
              <a:pPr defTabSz="908213" fontAlgn="base">
                <a:spcBef>
                  <a:spcPct val="0"/>
                </a:spcBef>
                <a:spcAft>
                  <a:spcPct val="0"/>
                </a:spcAft>
              </a:pPr>
              <a:endParaRPr lang="en-GB" dirty="0">
                <a:solidFill>
                  <a:srgbClr val="000000"/>
                </a:solidFill>
                <a:cs typeface="Arial" charset="0"/>
              </a:endParaRPr>
            </a:p>
          </p:txBody>
        </p:sp>
        <p:sp>
          <p:nvSpPr>
            <p:cNvPr id="659471" name="Rectangle 49"/>
            <p:cNvSpPr>
              <a:spLocks noChangeArrowheads="1"/>
            </p:cNvSpPr>
            <p:nvPr>
              <p:custDataLst>
                <p:tags r:id="rId33"/>
              </p:custDataLst>
            </p:nvPr>
          </p:nvSpPr>
          <p:spPr bwMode="auto">
            <a:xfrm>
              <a:off x="1240" y="1968"/>
              <a:ext cx="960" cy="960"/>
            </a:xfrm>
            <a:prstGeom prst="rect">
              <a:avLst/>
            </a:prstGeom>
            <a:solidFill>
              <a:schemeClr val="accent1"/>
            </a:solidFill>
            <a:ln w="9525">
              <a:solidFill>
                <a:schemeClr val="tx1"/>
              </a:solidFill>
              <a:miter lim="800000"/>
              <a:headEnd/>
              <a:tailEnd/>
            </a:ln>
          </p:spPr>
          <p:txBody>
            <a:bodyPr lIns="62191" tIns="62191" rIns="62191" bIns="0"/>
            <a:lstStyle/>
            <a:p>
              <a:pPr defTabSz="908213" fontAlgn="base">
                <a:spcBef>
                  <a:spcPct val="0"/>
                </a:spcBef>
                <a:spcAft>
                  <a:spcPct val="0"/>
                </a:spcAft>
                <a:buClr>
                  <a:srgbClr val="002960"/>
                </a:buClr>
              </a:pPr>
              <a:endParaRPr lang="en-GB" sz="1600" dirty="0">
                <a:solidFill>
                  <a:srgbClr val="000000"/>
                </a:solidFill>
                <a:cs typeface="Arial" charset="0"/>
              </a:endParaRPr>
            </a:p>
          </p:txBody>
        </p:sp>
      </p:grpSp>
      <p:sp>
        <p:nvSpPr>
          <p:cNvPr id="659472" name="Rectangle 2"/>
          <p:cNvSpPr>
            <a:spLocks noGrp="1" noChangeArrowheads="1"/>
          </p:cNvSpPr>
          <p:nvPr>
            <p:ph type="title" idx="4294967295"/>
            <p:custDataLst>
              <p:tags r:id="rId7"/>
            </p:custDataLst>
          </p:nvPr>
        </p:nvSpPr>
        <p:spPr>
          <a:xfrm>
            <a:off x="121545" y="234863"/>
            <a:ext cx="8794113" cy="626027"/>
          </a:xfrm>
        </p:spPr>
        <p:txBody>
          <a:bodyPr lIns="90756" tIns="45385" rIns="90756" bIns="45385"/>
          <a:lstStyle/>
          <a:p>
            <a:r>
              <a:rPr lang="en-GB" sz="1700" dirty="0"/>
              <a:t>We have limited the potential savings that can be achieved to 20% over the 4-year period, which is at the very top end of savings seen internationally</a:t>
            </a:r>
          </a:p>
        </p:txBody>
      </p:sp>
      <p:sp>
        <p:nvSpPr>
          <p:cNvPr id="659473" name="Rectangle 6"/>
          <p:cNvSpPr>
            <a:spLocks noChangeArrowheads="1"/>
          </p:cNvSpPr>
          <p:nvPr>
            <p:custDataLst>
              <p:tags r:id="rId8"/>
            </p:custDataLst>
          </p:nvPr>
        </p:nvSpPr>
        <p:spPr bwMode="auto">
          <a:xfrm>
            <a:off x="340184" y="1376840"/>
            <a:ext cx="3926493" cy="439639"/>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b="1" dirty="0">
                <a:solidFill>
                  <a:srgbClr val="000000"/>
                </a:solidFill>
                <a:cs typeface="Arial" charset="0"/>
              </a:rPr>
              <a:t>We have set an upper limit on the total cost savings that can be achieved over 4 years…</a:t>
            </a:r>
          </a:p>
        </p:txBody>
      </p:sp>
      <p:sp>
        <p:nvSpPr>
          <p:cNvPr id="659474" name="Rectangle 7"/>
          <p:cNvSpPr>
            <a:spLocks noChangeArrowheads="1"/>
          </p:cNvSpPr>
          <p:nvPr>
            <p:custDataLst>
              <p:tags r:id="rId9"/>
            </p:custDataLst>
          </p:nvPr>
        </p:nvSpPr>
        <p:spPr bwMode="auto">
          <a:xfrm>
            <a:off x="4512875" y="1376840"/>
            <a:ext cx="4451322" cy="439639"/>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b="1" dirty="0">
                <a:solidFill>
                  <a:srgbClr val="000000"/>
                </a:solidFill>
                <a:cs typeface="Arial" charset="0"/>
              </a:rPr>
              <a:t>…based on not having seen evidence of higher levels of cost savings sustained over a long period</a:t>
            </a:r>
          </a:p>
        </p:txBody>
      </p:sp>
      <p:graphicFrame>
        <p:nvGraphicFramePr>
          <p:cNvPr id="659475" name="Object 19"/>
          <p:cNvGraphicFramePr>
            <a:graphicFrameLocks/>
          </p:cNvGraphicFramePr>
          <p:nvPr/>
        </p:nvGraphicFramePr>
        <p:xfrm>
          <a:off x="6061500" y="2599691"/>
          <a:ext cx="1409261" cy="3360970"/>
        </p:xfrm>
        <a:graphic>
          <a:graphicData uri="http://schemas.openxmlformats.org/presentationml/2006/ole">
            <p:oleObj spid="_x0000_s7171" name="Chart" r:id="rId43" imgW="1381125" imgH="3295498" progId="MSGraph.Chart.8">
              <p:embed followColorScheme="full"/>
            </p:oleObj>
          </a:graphicData>
        </a:graphic>
      </p:graphicFrame>
      <p:sp>
        <p:nvSpPr>
          <p:cNvPr id="659476" name="Rectangle 12"/>
          <p:cNvSpPr>
            <a:spLocks noChangeArrowheads="1"/>
          </p:cNvSpPr>
          <p:nvPr>
            <p:custDataLst>
              <p:tags r:id="rId10"/>
            </p:custDataLst>
          </p:nvPr>
        </p:nvSpPr>
        <p:spPr bwMode="auto">
          <a:xfrm>
            <a:off x="4736470" y="5317623"/>
            <a:ext cx="1177625" cy="434092"/>
          </a:xfrm>
          <a:prstGeom prst="rect">
            <a:avLst/>
          </a:prstGeom>
          <a:noFill/>
          <a:ln w="9525">
            <a:noFill/>
            <a:miter lim="800000"/>
            <a:headEnd/>
            <a:tailEnd/>
          </a:ln>
        </p:spPr>
        <p:txBody>
          <a:bodyPr wrap="none" lIns="0" tIns="0" rIns="0" bIns="0" anchor="ctr"/>
          <a:lstStyle/>
          <a:p>
            <a:pPr defTabSz="908213" fontAlgn="base">
              <a:spcBef>
                <a:spcPct val="0"/>
              </a:spcBef>
              <a:spcAft>
                <a:spcPct val="0"/>
              </a:spcAft>
              <a:buClr>
                <a:srgbClr val="002960"/>
              </a:buClr>
            </a:pPr>
            <a:fld id="{BF6943BA-92DA-4A9E-8560-D032AA48C755}" type="datetime'Swed''''en publi''c''''&#10;''h''''''os''p''''i''ta''''l'''">
              <a:rPr lang="en-GB" sz="1400">
                <a:solidFill>
                  <a:srgbClr val="000000"/>
                </a:solidFill>
                <a:cs typeface="Arial" charset="0"/>
              </a:rPr>
              <a:pPr defTabSz="908213" fontAlgn="base">
                <a:spcBef>
                  <a:spcPct val="0"/>
                </a:spcBef>
                <a:spcAft>
                  <a:spcPct val="0"/>
                </a:spcAft>
                <a:buClr>
                  <a:srgbClr val="002960"/>
                </a:buClr>
              </a:pPr>
              <a:t>Sweden public
hospital</a:t>
            </a:fld>
            <a:endParaRPr lang="en-GB" sz="1400" dirty="0">
              <a:solidFill>
                <a:srgbClr val="000000"/>
              </a:solidFill>
              <a:cs typeface="Arial" charset="0"/>
            </a:endParaRPr>
          </a:p>
        </p:txBody>
      </p:sp>
      <p:sp>
        <p:nvSpPr>
          <p:cNvPr id="659477" name="Rectangle 58"/>
          <p:cNvSpPr>
            <a:spLocks noChangeArrowheads="1"/>
          </p:cNvSpPr>
          <p:nvPr>
            <p:custDataLst>
              <p:tags r:id="rId11"/>
            </p:custDataLst>
          </p:nvPr>
        </p:nvSpPr>
        <p:spPr bwMode="auto">
          <a:xfrm>
            <a:off x="6651065" y="5426151"/>
            <a:ext cx="251076" cy="217046"/>
          </a:xfrm>
          <a:prstGeom prst="rect">
            <a:avLst/>
          </a:prstGeom>
          <a:noFill/>
          <a:ln w="9525">
            <a:noFill/>
            <a:miter lim="800000"/>
            <a:headEnd/>
            <a:tailEnd/>
          </a:ln>
        </p:spPr>
        <p:txBody>
          <a:bodyPr wrap="none" lIns="22551" tIns="0" rIns="22551" bIns="0" anchor="ctr"/>
          <a:lstStyle/>
          <a:p>
            <a:pPr defTabSz="908213" fontAlgn="base">
              <a:spcBef>
                <a:spcPct val="0"/>
              </a:spcBef>
              <a:spcAft>
                <a:spcPct val="0"/>
              </a:spcAft>
              <a:buClr>
                <a:srgbClr val="002960"/>
              </a:buClr>
            </a:pPr>
            <a:r>
              <a:rPr lang="en-US" sz="1400" dirty="0">
                <a:solidFill>
                  <a:srgbClr val="000000"/>
                </a:solidFill>
                <a:cs typeface="Arial" charset="0"/>
              </a:rPr>
              <a:t>~4</a:t>
            </a:r>
          </a:p>
        </p:txBody>
      </p:sp>
      <p:sp>
        <p:nvSpPr>
          <p:cNvPr id="659478" name="Rectangle 11"/>
          <p:cNvSpPr>
            <a:spLocks noChangeArrowheads="1"/>
          </p:cNvSpPr>
          <p:nvPr>
            <p:custDataLst>
              <p:tags r:id="rId12"/>
            </p:custDataLst>
          </p:nvPr>
        </p:nvSpPr>
        <p:spPr bwMode="auto">
          <a:xfrm>
            <a:off x="4736413" y="4655172"/>
            <a:ext cx="1316931" cy="497262"/>
          </a:xfrm>
          <a:prstGeom prst="rect">
            <a:avLst/>
          </a:prstGeom>
          <a:noFill/>
          <a:ln w="9525">
            <a:noFill/>
            <a:miter lim="800000"/>
            <a:headEnd/>
            <a:tailEnd/>
          </a:ln>
        </p:spPr>
        <p:txBody>
          <a:bodyPr wrap="none" lIns="0" tIns="0" rIns="0" bIns="0" anchor="ctr"/>
          <a:lstStyle/>
          <a:p>
            <a:pPr defTabSz="908213" fontAlgn="base">
              <a:spcBef>
                <a:spcPct val="0"/>
              </a:spcBef>
              <a:spcAft>
                <a:spcPct val="0"/>
              </a:spcAft>
              <a:buClr>
                <a:srgbClr val="002960"/>
              </a:buClr>
            </a:pPr>
            <a:fld id="{4C5B6BA2-ADFA-47D3-83B4-FEF3D9B37A09}" type="datetime'Ge''''rm''''any'''''' ''p''u''bl''ic ''''&#10;''''hos''pi''t''al'">
              <a:rPr lang="en-GB" sz="1400">
                <a:solidFill>
                  <a:srgbClr val="000000"/>
                </a:solidFill>
                <a:cs typeface="Arial" charset="0"/>
              </a:rPr>
              <a:pPr defTabSz="908213" fontAlgn="base">
                <a:spcBef>
                  <a:spcPct val="0"/>
                </a:spcBef>
                <a:spcAft>
                  <a:spcPct val="0"/>
                </a:spcAft>
                <a:buClr>
                  <a:srgbClr val="002960"/>
                </a:buClr>
              </a:pPr>
              <a:t>Germany public 
hospital</a:t>
            </a:fld>
            <a:r>
              <a:rPr lang="en-GB" dirty="0">
                <a:solidFill>
                  <a:srgbClr val="000000"/>
                </a:solidFill>
                <a:cs typeface="Arial" charset="0"/>
              </a:rPr>
              <a:t> </a:t>
            </a:r>
          </a:p>
        </p:txBody>
      </p:sp>
      <p:sp>
        <p:nvSpPr>
          <p:cNvPr id="659479" name="Rectangle 57"/>
          <p:cNvSpPr>
            <a:spLocks noChangeArrowheads="1"/>
          </p:cNvSpPr>
          <p:nvPr>
            <p:custDataLst>
              <p:tags r:id="rId13"/>
            </p:custDataLst>
          </p:nvPr>
        </p:nvSpPr>
        <p:spPr bwMode="auto">
          <a:xfrm>
            <a:off x="6651065" y="4794445"/>
            <a:ext cx="251076" cy="217046"/>
          </a:xfrm>
          <a:prstGeom prst="rect">
            <a:avLst/>
          </a:prstGeom>
          <a:noFill/>
          <a:ln w="9525">
            <a:noFill/>
            <a:miter lim="800000"/>
            <a:headEnd/>
            <a:tailEnd/>
          </a:ln>
        </p:spPr>
        <p:txBody>
          <a:bodyPr wrap="none" lIns="22551" tIns="0" rIns="22551" bIns="0" anchor="ctr"/>
          <a:lstStyle/>
          <a:p>
            <a:pPr defTabSz="908213" fontAlgn="base">
              <a:spcBef>
                <a:spcPct val="0"/>
              </a:spcBef>
              <a:spcAft>
                <a:spcPct val="0"/>
              </a:spcAft>
              <a:buClr>
                <a:srgbClr val="002960"/>
              </a:buClr>
            </a:pPr>
            <a:r>
              <a:rPr lang="sv-SE" sz="1400" dirty="0">
                <a:solidFill>
                  <a:srgbClr val="000000"/>
                </a:solidFill>
                <a:cs typeface="Arial" charset="0"/>
              </a:rPr>
              <a:t>~4</a:t>
            </a:r>
            <a:endParaRPr lang="en-US" sz="1400" dirty="0">
              <a:solidFill>
                <a:srgbClr val="000000"/>
              </a:solidFill>
              <a:cs typeface="Arial" charset="0"/>
            </a:endParaRPr>
          </a:p>
        </p:txBody>
      </p:sp>
      <p:sp>
        <p:nvSpPr>
          <p:cNvPr id="659480" name="Rectangle 9"/>
          <p:cNvSpPr>
            <a:spLocks noChangeArrowheads="1"/>
          </p:cNvSpPr>
          <p:nvPr>
            <p:custDataLst>
              <p:tags r:id="rId14"/>
            </p:custDataLst>
          </p:nvPr>
        </p:nvSpPr>
        <p:spPr bwMode="auto">
          <a:xfrm>
            <a:off x="4736414" y="2790821"/>
            <a:ext cx="895772" cy="434092"/>
          </a:xfrm>
          <a:prstGeom prst="rect">
            <a:avLst/>
          </a:prstGeom>
          <a:noFill/>
          <a:ln w="9525">
            <a:noFill/>
            <a:miter lim="800000"/>
            <a:headEnd/>
            <a:tailEnd/>
          </a:ln>
        </p:spPr>
        <p:txBody>
          <a:bodyPr wrap="none" lIns="0" tIns="0" rIns="0" bIns="0" anchor="ctr"/>
          <a:lstStyle/>
          <a:p>
            <a:pPr defTabSz="908213" fontAlgn="base">
              <a:spcBef>
                <a:spcPct val="0"/>
              </a:spcBef>
              <a:spcAft>
                <a:spcPct val="0"/>
              </a:spcAft>
              <a:buClr>
                <a:srgbClr val="002960"/>
              </a:buClr>
            </a:pPr>
            <a:fld id="{644D8B8F-EB66-4FFC-A54C-EABF17DCBC20}" type="datetime'''US'''' ''p''''''''rivat''e ''''&#10;ho''''s''pit''''''''''al'">
              <a:rPr lang="en-GB" sz="1400">
                <a:solidFill>
                  <a:srgbClr val="000000"/>
                </a:solidFill>
                <a:cs typeface="Arial" charset="0"/>
              </a:rPr>
              <a:pPr defTabSz="908213" fontAlgn="base">
                <a:spcBef>
                  <a:spcPct val="0"/>
                </a:spcBef>
                <a:spcAft>
                  <a:spcPct val="0"/>
                </a:spcAft>
                <a:buClr>
                  <a:srgbClr val="002960"/>
                </a:buClr>
              </a:pPr>
              <a:t>US private 
hospital</a:t>
            </a:fld>
            <a:endParaRPr lang="en-GB" sz="1400" dirty="0">
              <a:solidFill>
                <a:srgbClr val="000000"/>
              </a:solidFill>
              <a:cs typeface="Arial" charset="0"/>
            </a:endParaRPr>
          </a:p>
        </p:txBody>
      </p:sp>
      <p:sp>
        <p:nvSpPr>
          <p:cNvPr id="659481" name="Rectangle 56"/>
          <p:cNvSpPr>
            <a:spLocks noChangeArrowheads="1"/>
          </p:cNvSpPr>
          <p:nvPr>
            <p:custDataLst>
              <p:tags r:id="rId15"/>
            </p:custDataLst>
          </p:nvPr>
        </p:nvSpPr>
        <p:spPr bwMode="auto">
          <a:xfrm>
            <a:off x="6748265" y="2899353"/>
            <a:ext cx="251076" cy="217046"/>
          </a:xfrm>
          <a:prstGeom prst="rect">
            <a:avLst/>
          </a:prstGeom>
          <a:noFill/>
          <a:ln w="9525">
            <a:noFill/>
            <a:miter lim="800000"/>
            <a:headEnd/>
            <a:tailEnd/>
          </a:ln>
        </p:spPr>
        <p:txBody>
          <a:bodyPr wrap="none" lIns="22551" tIns="0" rIns="22551" bIns="0" anchor="ctr"/>
          <a:lstStyle/>
          <a:p>
            <a:pPr defTabSz="908213" fontAlgn="base">
              <a:spcBef>
                <a:spcPct val="0"/>
              </a:spcBef>
              <a:spcAft>
                <a:spcPct val="0"/>
              </a:spcAft>
              <a:buClr>
                <a:srgbClr val="002960"/>
              </a:buClr>
            </a:pPr>
            <a:r>
              <a:rPr lang="en-US" sz="1400" dirty="0">
                <a:solidFill>
                  <a:srgbClr val="000000"/>
                </a:solidFill>
                <a:cs typeface="Arial" charset="0"/>
              </a:rPr>
              <a:t>~5</a:t>
            </a:r>
          </a:p>
        </p:txBody>
      </p:sp>
      <p:sp>
        <p:nvSpPr>
          <p:cNvPr id="659482" name="Rectangle 63"/>
          <p:cNvSpPr>
            <a:spLocks noChangeArrowheads="1"/>
          </p:cNvSpPr>
          <p:nvPr>
            <p:custDataLst>
              <p:tags r:id="rId16"/>
            </p:custDataLst>
          </p:nvPr>
        </p:nvSpPr>
        <p:spPr bwMode="auto">
          <a:xfrm>
            <a:off x="4736470" y="4054222"/>
            <a:ext cx="1216501" cy="434092"/>
          </a:xfrm>
          <a:prstGeom prst="rect">
            <a:avLst/>
          </a:prstGeom>
          <a:noFill/>
          <a:ln w="9525">
            <a:noFill/>
            <a:miter lim="800000"/>
            <a:headEnd/>
            <a:tailEnd/>
          </a:ln>
        </p:spPr>
        <p:txBody>
          <a:bodyPr wrap="none" lIns="0" tIns="0" rIns="0" bIns="0" anchor="ctr"/>
          <a:lstStyle/>
          <a:p>
            <a:pPr defTabSz="908213" fontAlgn="base">
              <a:spcBef>
                <a:spcPct val="0"/>
              </a:spcBef>
              <a:spcAft>
                <a:spcPct val="0"/>
              </a:spcAft>
              <a:buClr>
                <a:srgbClr val="002960"/>
              </a:buClr>
            </a:pPr>
            <a:fld id="{1E6A6F33-0159-4E0A-85DC-37545AE28123}" type="datetime'Po''rt''''uga''l'''' ''&#10;p''ri''va''''''''te ''''ho''spital'''">
              <a:rPr lang="en-US" sz="1400">
                <a:solidFill>
                  <a:srgbClr val="000000"/>
                </a:solidFill>
                <a:cs typeface="Arial" charset="0"/>
              </a:rPr>
              <a:pPr defTabSz="908213" fontAlgn="base">
                <a:spcBef>
                  <a:spcPct val="0"/>
                </a:spcBef>
                <a:spcAft>
                  <a:spcPct val="0"/>
                </a:spcAft>
                <a:buClr>
                  <a:srgbClr val="002960"/>
                </a:buClr>
              </a:pPr>
              <a:t>Portugal 
private hospital</a:t>
            </a:fld>
            <a:endParaRPr lang="en-US" sz="1400" dirty="0">
              <a:solidFill>
                <a:srgbClr val="000000"/>
              </a:solidFill>
              <a:cs typeface="Arial" charset="0"/>
            </a:endParaRPr>
          </a:p>
        </p:txBody>
      </p:sp>
      <p:sp>
        <p:nvSpPr>
          <p:cNvPr id="659483" name="Rectangle 64"/>
          <p:cNvSpPr>
            <a:spLocks noChangeArrowheads="1"/>
          </p:cNvSpPr>
          <p:nvPr>
            <p:custDataLst>
              <p:tags r:id="rId17"/>
            </p:custDataLst>
          </p:nvPr>
        </p:nvSpPr>
        <p:spPr bwMode="auto">
          <a:xfrm>
            <a:off x="6699660" y="4162752"/>
            <a:ext cx="306150" cy="217046"/>
          </a:xfrm>
          <a:prstGeom prst="rect">
            <a:avLst/>
          </a:prstGeom>
          <a:noFill/>
          <a:ln w="9525">
            <a:noFill/>
            <a:miter lim="800000"/>
            <a:headEnd/>
            <a:tailEnd/>
          </a:ln>
        </p:spPr>
        <p:txBody>
          <a:bodyPr wrap="none" lIns="22551" tIns="0" rIns="22551" bIns="0" anchor="ctr"/>
          <a:lstStyle/>
          <a:p>
            <a:pPr defTabSz="908213" fontAlgn="base">
              <a:spcBef>
                <a:spcPct val="0"/>
              </a:spcBef>
              <a:spcAft>
                <a:spcPct val="0"/>
              </a:spcAft>
              <a:buClr>
                <a:srgbClr val="002960"/>
              </a:buClr>
            </a:pPr>
            <a:r>
              <a:rPr lang="en-US" sz="1400" dirty="0">
                <a:solidFill>
                  <a:srgbClr val="000000"/>
                </a:solidFill>
                <a:cs typeface="Arial" charset="0"/>
              </a:rPr>
              <a:t>4-5</a:t>
            </a:r>
          </a:p>
        </p:txBody>
      </p:sp>
      <p:sp>
        <p:nvSpPr>
          <p:cNvPr id="659484" name="Rectangle 62"/>
          <p:cNvSpPr>
            <a:spLocks noChangeArrowheads="1"/>
          </p:cNvSpPr>
          <p:nvPr>
            <p:custDataLst>
              <p:tags r:id="rId18"/>
            </p:custDataLst>
          </p:nvPr>
        </p:nvSpPr>
        <p:spPr bwMode="auto">
          <a:xfrm>
            <a:off x="4736425" y="3422521"/>
            <a:ext cx="1386583" cy="434092"/>
          </a:xfrm>
          <a:prstGeom prst="rect">
            <a:avLst/>
          </a:prstGeom>
          <a:noFill/>
          <a:ln w="9525">
            <a:noFill/>
            <a:miter lim="800000"/>
            <a:headEnd/>
            <a:tailEnd/>
          </a:ln>
        </p:spPr>
        <p:txBody>
          <a:bodyPr wrap="none" lIns="0" tIns="0" rIns="0" bIns="0" anchor="ctr"/>
          <a:lstStyle/>
          <a:p>
            <a:pPr defTabSz="908213" fontAlgn="base">
              <a:spcBef>
                <a:spcPct val="0"/>
              </a:spcBef>
              <a:spcAft>
                <a:spcPct val="0"/>
              </a:spcAft>
              <a:buClr>
                <a:srgbClr val="002960"/>
              </a:buClr>
            </a:pPr>
            <a:fld id="{63D68170-4461-474D-8CB6-3C0C46842AB5}" type="datetime'''''G''e''''''rm''an''y'''' private &#10;''''h''ospit''''''al'''">
              <a:rPr lang="en-US" sz="1400">
                <a:solidFill>
                  <a:srgbClr val="000000"/>
                </a:solidFill>
                <a:cs typeface="Arial" charset="0"/>
              </a:rPr>
              <a:pPr defTabSz="908213" fontAlgn="base">
                <a:spcBef>
                  <a:spcPct val="0"/>
                </a:spcBef>
                <a:spcAft>
                  <a:spcPct val="0"/>
                </a:spcAft>
                <a:buClr>
                  <a:srgbClr val="002960"/>
                </a:buClr>
              </a:pPr>
              <a:t>Germany private 
hospital</a:t>
            </a:fld>
            <a:endParaRPr lang="en-US" sz="1400" dirty="0">
              <a:solidFill>
                <a:srgbClr val="000000"/>
              </a:solidFill>
              <a:cs typeface="Arial" charset="0"/>
            </a:endParaRPr>
          </a:p>
        </p:txBody>
      </p:sp>
      <p:sp>
        <p:nvSpPr>
          <p:cNvPr id="659485" name="Rectangle 65"/>
          <p:cNvSpPr>
            <a:spLocks noChangeArrowheads="1"/>
          </p:cNvSpPr>
          <p:nvPr>
            <p:custDataLst>
              <p:tags r:id="rId19"/>
            </p:custDataLst>
          </p:nvPr>
        </p:nvSpPr>
        <p:spPr bwMode="auto">
          <a:xfrm>
            <a:off x="6699660" y="3531044"/>
            <a:ext cx="306150" cy="217046"/>
          </a:xfrm>
          <a:prstGeom prst="rect">
            <a:avLst/>
          </a:prstGeom>
          <a:noFill/>
          <a:ln w="9525">
            <a:noFill/>
            <a:miter lim="800000"/>
            <a:headEnd/>
            <a:tailEnd/>
          </a:ln>
        </p:spPr>
        <p:txBody>
          <a:bodyPr wrap="none" lIns="22551" tIns="0" rIns="22551" bIns="0" anchor="ctr"/>
          <a:lstStyle/>
          <a:p>
            <a:pPr defTabSz="908213" fontAlgn="base">
              <a:spcBef>
                <a:spcPct val="0"/>
              </a:spcBef>
              <a:spcAft>
                <a:spcPct val="0"/>
              </a:spcAft>
              <a:buClr>
                <a:srgbClr val="002960"/>
              </a:buClr>
            </a:pPr>
            <a:r>
              <a:rPr lang="en-US" sz="1400" dirty="0">
                <a:solidFill>
                  <a:srgbClr val="000000"/>
                </a:solidFill>
                <a:cs typeface="Arial" charset="0"/>
              </a:rPr>
              <a:t>4-5</a:t>
            </a:r>
          </a:p>
        </p:txBody>
      </p:sp>
      <p:sp>
        <p:nvSpPr>
          <p:cNvPr id="659486" name="Rectangle 24"/>
          <p:cNvSpPr>
            <a:spLocks noChangeArrowheads="1"/>
          </p:cNvSpPr>
          <p:nvPr>
            <p:custDataLst>
              <p:tags r:id="rId20"/>
            </p:custDataLst>
          </p:nvPr>
        </p:nvSpPr>
        <p:spPr bwMode="auto">
          <a:xfrm>
            <a:off x="5965873" y="2159177"/>
            <a:ext cx="1764006" cy="439639"/>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b="1" dirty="0">
                <a:solidFill>
                  <a:srgbClr val="000000"/>
                </a:solidFill>
                <a:cs typeface="Arial" charset="0"/>
              </a:rPr>
              <a:t>% reduction in total cost base, CAGR</a:t>
            </a:r>
          </a:p>
        </p:txBody>
      </p:sp>
      <p:sp>
        <p:nvSpPr>
          <p:cNvPr id="659487" name="Rectangle 26"/>
          <p:cNvSpPr>
            <a:spLocks noChangeArrowheads="1"/>
          </p:cNvSpPr>
          <p:nvPr>
            <p:custDataLst>
              <p:tags r:id="rId21"/>
            </p:custDataLst>
          </p:nvPr>
        </p:nvSpPr>
        <p:spPr bwMode="auto">
          <a:xfrm>
            <a:off x="7880524" y="2183473"/>
            <a:ext cx="983243" cy="439639"/>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b="1" dirty="0">
                <a:solidFill>
                  <a:srgbClr val="000000"/>
                </a:solidFill>
                <a:cs typeface="Arial" charset="0"/>
              </a:rPr>
              <a:t>Time-</a:t>
            </a:r>
            <a:br>
              <a:rPr lang="en-US" sz="1400" b="1" dirty="0">
                <a:solidFill>
                  <a:srgbClr val="000000"/>
                </a:solidFill>
                <a:cs typeface="Arial" charset="0"/>
              </a:rPr>
            </a:br>
            <a:r>
              <a:rPr lang="en-US" sz="1400" b="1" dirty="0">
                <a:solidFill>
                  <a:srgbClr val="000000"/>
                </a:solidFill>
                <a:cs typeface="Arial" charset="0"/>
              </a:rPr>
              <a:t>frame</a:t>
            </a:r>
          </a:p>
        </p:txBody>
      </p:sp>
      <p:sp>
        <p:nvSpPr>
          <p:cNvPr id="659488" name="Rectangle 28"/>
          <p:cNvSpPr>
            <a:spLocks noChangeArrowheads="1"/>
          </p:cNvSpPr>
          <p:nvPr>
            <p:custDataLst>
              <p:tags r:id="rId22"/>
            </p:custDataLst>
          </p:nvPr>
        </p:nvSpPr>
        <p:spPr bwMode="auto">
          <a:xfrm>
            <a:off x="7959953" y="2881527"/>
            <a:ext cx="884433" cy="219820"/>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dirty="0">
                <a:solidFill>
                  <a:srgbClr val="000000"/>
                </a:solidFill>
                <a:cs typeface="Arial" charset="0"/>
              </a:rPr>
              <a:t>2-3 years</a:t>
            </a:r>
          </a:p>
        </p:txBody>
      </p:sp>
      <p:sp>
        <p:nvSpPr>
          <p:cNvPr id="659489" name="Rectangle 30"/>
          <p:cNvSpPr>
            <a:spLocks noChangeArrowheads="1"/>
          </p:cNvSpPr>
          <p:nvPr>
            <p:custDataLst>
              <p:tags r:id="rId23"/>
            </p:custDataLst>
          </p:nvPr>
        </p:nvSpPr>
        <p:spPr bwMode="auto">
          <a:xfrm>
            <a:off x="7959953" y="4159506"/>
            <a:ext cx="884433" cy="219820"/>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dirty="0">
                <a:solidFill>
                  <a:srgbClr val="000000"/>
                </a:solidFill>
                <a:cs typeface="Arial" charset="0"/>
              </a:rPr>
              <a:t>2-3 years</a:t>
            </a:r>
          </a:p>
        </p:txBody>
      </p:sp>
      <p:sp>
        <p:nvSpPr>
          <p:cNvPr id="659490" name="Rectangle 32"/>
          <p:cNvSpPr>
            <a:spLocks noChangeArrowheads="1"/>
          </p:cNvSpPr>
          <p:nvPr>
            <p:custDataLst>
              <p:tags r:id="rId24"/>
            </p:custDataLst>
          </p:nvPr>
        </p:nvSpPr>
        <p:spPr bwMode="auto">
          <a:xfrm>
            <a:off x="7959953" y="4796065"/>
            <a:ext cx="884433" cy="219820"/>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dirty="0">
                <a:solidFill>
                  <a:srgbClr val="000000"/>
                </a:solidFill>
                <a:cs typeface="Arial" charset="0"/>
              </a:rPr>
              <a:t>3-4 years</a:t>
            </a:r>
          </a:p>
        </p:txBody>
      </p:sp>
      <p:sp>
        <p:nvSpPr>
          <p:cNvPr id="659491" name="Line 33"/>
          <p:cNvSpPr>
            <a:spLocks noChangeShapeType="1"/>
          </p:cNvSpPr>
          <p:nvPr>
            <p:custDataLst>
              <p:tags r:id="rId25"/>
            </p:custDataLst>
          </p:nvPr>
        </p:nvSpPr>
        <p:spPr bwMode="auto">
          <a:xfrm>
            <a:off x="5962657" y="2615945"/>
            <a:ext cx="1767245" cy="1619"/>
          </a:xfrm>
          <a:prstGeom prst="line">
            <a:avLst/>
          </a:prstGeom>
          <a:noFill/>
          <a:ln w="9525">
            <a:solidFill>
              <a:schemeClr val="tx1"/>
            </a:solidFill>
            <a:round/>
            <a:headEnd/>
            <a:tailEnd/>
          </a:ln>
        </p:spPr>
        <p:txBody>
          <a:bodyPr lIns="94640" tIns="47320" rIns="94640" bIns="47320"/>
          <a:lstStyle/>
          <a:p>
            <a:pPr defTabSz="928128" fontAlgn="base">
              <a:spcBef>
                <a:spcPct val="0"/>
              </a:spcBef>
              <a:spcAft>
                <a:spcPct val="0"/>
              </a:spcAft>
            </a:pPr>
            <a:endParaRPr lang="en-GB" sz="1600" dirty="0">
              <a:solidFill>
                <a:srgbClr val="000000"/>
              </a:solidFill>
            </a:endParaRPr>
          </a:p>
        </p:txBody>
      </p:sp>
      <p:sp>
        <p:nvSpPr>
          <p:cNvPr id="659492" name="Line 35"/>
          <p:cNvSpPr>
            <a:spLocks noChangeShapeType="1"/>
          </p:cNvSpPr>
          <p:nvPr>
            <p:custDataLst>
              <p:tags r:id="rId26"/>
            </p:custDataLst>
          </p:nvPr>
        </p:nvSpPr>
        <p:spPr bwMode="auto">
          <a:xfrm>
            <a:off x="7849803" y="2615889"/>
            <a:ext cx="988103" cy="0"/>
          </a:xfrm>
          <a:prstGeom prst="line">
            <a:avLst/>
          </a:prstGeom>
          <a:noFill/>
          <a:ln w="9525">
            <a:solidFill>
              <a:schemeClr val="tx1"/>
            </a:solidFill>
            <a:round/>
            <a:headEnd/>
            <a:tailEnd/>
          </a:ln>
        </p:spPr>
        <p:txBody>
          <a:bodyPr lIns="94640" tIns="47320" rIns="94640" bIns="47320"/>
          <a:lstStyle/>
          <a:p>
            <a:pPr defTabSz="928128" fontAlgn="base">
              <a:spcBef>
                <a:spcPct val="0"/>
              </a:spcBef>
              <a:spcAft>
                <a:spcPct val="0"/>
              </a:spcAft>
            </a:pPr>
            <a:endParaRPr lang="en-GB" sz="1600" dirty="0">
              <a:solidFill>
                <a:srgbClr val="000000"/>
              </a:solidFill>
            </a:endParaRPr>
          </a:p>
        </p:txBody>
      </p:sp>
      <p:sp>
        <p:nvSpPr>
          <p:cNvPr id="659493" name="Rectangle 36"/>
          <p:cNvSpPr>
            <a:spLocks noChangeArrowheads="1"/>
          </p:cNvSpPr>
          <p:nvPr>
            <p:custDataLst>
              <p:tags r:id="rId27"/>
            </p:custDataLst>
          </p:nvPr>
        </p:nvSpPr>
        <p:spPr bwMode="auto">
          <a:xfrm>
            <a:off x="340184" y="2206149"/>
            <a:ext cx="3926493" cy="3548517"/>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b="1" dirty="0">
                <a:solidFill>
                  <a:srgbClr val="000000"/>
                </a:solidFill>
                <a:cs typeface="Arial" charset="0"/>
              </a:rPr>
              <a:t>The ‘20% cap’ translates to:</a:t>
            </a:r>
          </a:p>
          <a:p>
            <a:pPr defTabSz="908213" fontAlgn="base">
              <a:spcBef>
                <a:spcPct val="0"/>
              </a:spcBef>
              <a:spcAft>
                <a:spcPct val="0"/>
              </a:spcAft>
              <a:buClr>
                <a:srgbClr val="002960"/>
              </a:buClr>
            </a:pPr>
            <a:endParaRPr lang="en-US" sz="1400" dirty="0">
              <a:solidFill>
                <a:srgbClr val="000000"/>
              </a:solidFill>
              <a:cs typeface="Arial" charset="0"/>
            </a:endParaRPr>
          </a:p>
          <a:p>
            <a:pPr marL="196459" lvl="1" indent="-194851" defTabSz="908213" fontAlgn="base">
              <a:spcBef>
                <a:spcPct val="0"/>
              </a:spcBef>
              <a:spcAft>
                <a:spcPct val="0"/>
              </a:spcAft>
              <a:buClr>
                <a:srgbClr val="002960"/>
              </a:buClr>
              <a:buSzPct val="125000"/>
              <a:buFont typeface="Arial" charset="0"/>
              <a:buChar char="▪"/>
            </a:pPr>
            <a:r>
              <a:rPr lang="en-US" sz="1400" dirty="0">
                <a:solidFill>
                  <a:srgbClr val="000000"/>
                </a:solidFill>
                <a:cs typeface="Arial" charset="0"/>
              </a:rPr>
              <a:t>20% of </a:t>
            </a:r>
            <a:r>
              <a:rPr lang="en-US" sz="1400" i="1" dirty="0">
                <a:solidFill>
                  <a:srgbClr val="000000"/>
                </a:solidFill>
                <a:cs typeface="Arial" charset="0"/>
              </a:rPr>
              <a:t>total </a:t>
            </a:r>
            <a:r>
              <a:rPr lang="en-US" sz="1400" dirty="0">
                <a:solidFill>
                  <a:srgbClr val="000000"/>
                </a:solidFill>
                <a:cs typeface="Arial" charset="0"/>
              </a:rPr>
              <a:t>cost base over 4 years</a:t>
            </a:r>
          </a:p>
          <a:p>
            <a:pPr marL="196459" lvl="1" indent="-194851" defTabSz="908213" fontAlgn="base">
              <a:spcBef>
                <a:spcPct val="0"/>
              </a:spcBef>
              <a:spcAft>
                <a:spcPct val="0"/>
              </a:spcAft>
              <a:buClr>
                <a:srgbClr val="002960"/>
              </a:buClr>
              <a:buSzPct val="125000"/>
              <a:buFont typeface="Arial" charset="0"/>
              <a:buChar char="▪"/>
            </a:pPr>
            <a:endParaRPr lang="en-US" sz="1400" dirty="0">
              <a:solidFill>
                <a:srgbClr val="000000"/>
              </a:solidFill>
              <a:cs typeface="Arial" charset="0"/>
            </a:endParaRPr>
          </a:p>
          <a:p>
            <a:pPr marL="196459" lvl="1" indent="-194851" defTabSz="908213" fontAlgn="base">
              <a:spcBef>
                <a:spcPct val="0"/>
              </a:spcBef>
              <a:spcAft>
                <a:spcPct val="0"/>
              </a:spcAft>
              <a:buClr>
                <a:srgbClr val="002960"/>
              </a:buClr>
              <a:buSzPct val="125000"/>
              <a:buFont typeface="Arial" charset="0"/>
              <a:buChar char="▪"/>
            </a:pPr>
            <a:r>
              <a:rPr lang="en-US" sz="1400" dirty="0">
                <a:solidFill>
                  <a:srgbClr val="000000"/>
                </a:solidFill>
                <a:cs typeface="Arial" charset="0"/>
              </a:rPr>
              <a:t>5.4% annual cost reduction on </a:t>
            </a:r>
            <a:r>
              <a:rPr lang="en-US" sz="1400" i="1" dirty="0">
                <a:solidFill>
                  <a:srgbClr val="000000"/>
                </a:solidFill>
                <a:cs typeface="Arial" charset="0"/>
              </a:rPr>
              <a:t>total </a:t>
            </a:r>
            <a:r>
              <a:rPr lang="en-US" sz="1400" dirty="0">
                <a:solidFill>
                  <a:srgbClr val="000000"/>
                </a:solidFill>
                <a:cs typeface="Arial" charset="0"/>
              </a:rPr>
              <a:t>cost base</a:t>
            </a:r>
          </a:p>
          <a:p>
            <a:pPr marL="196459" lvl="1" indent="-194851" defTabSz="908213" fontAlgn="base">
              <a:spcBef>
                <a:spcPct val="0"/>
              </a:spcBef>
              <a:spcAft>
                <a:spcPct val="0"/>
              </a:spcAft>
              <a:buClr>
                <a:srgbClr val="002960"/>
              </a:buClr>
              <a:buSzPct val="125000"/>
              <a:buFont typeface="Arial" charset="0"/>
              <a:buChar char="▪"/>
            </a:pPr>
            <a:endParaRPr lang="en-US" sz="1400" dirty="0">
              <a:solidFill>
                <a:srgbClr val="000000"/>
              </a:solidFill>
              <a:cs typeface="Arial" charset="0"/>
            </a:endParaRPr>
          </a:p>
          <a:p>
            <a:pPr marL="196459" lvl="1" indent="-194851" defTabSz="908213" fontAlgn="base">
              <a:spcBef>
                <a:spcPct val="0"/>
              </a:spcBef>
              <a:spcAft>
                <a:spcPct val="0"/>
              </a:spcAft>
              <a:buClr>
                <a:srgbClr val="002960"/>
              </a:buClr>
              <a:buSzPct val="125000"/>
              <a:buFont typeface="Arial" charset="0"/>
              <a:buChar char="▪"/>
            </a:pPr>
            <a:r>
              <a:rPr lang="en-US" sz="1400" dirty="0">
                <a:solidFill>
                  <a:srgbClr val="000000"/>
                </a:solidFill>
                <a:cs typeface="Arial" charset="0"/>
              </a:rPr>
              <a:t>24% of variable and semi-variable costs over 4 years</a:t>
            </a:r>
          </a:p>
          <a:p>
            <a:pPr marL="196459" lvl="1" indent="-194851" defTabSz="908213" fontAlgn="base">
              <a:spcBef>
                <a:spcPct val="0"/>
              </a:spcBef>
              <a:spcAft>
                <a:spcPct val="0"/>
              </a:spcAft>
              <a:buClr>
                <a:srgbClr val="002960"/>
              </a:buClr>
              <a:buSzPct val="125000"/>
              <a:buFont typeface="Arial" charset="0"/>
              <a:buChar char="▪"/>
            </a:pPr>
            <a:endParaRPr lang="en-US" sz="1400" dirty="0">
              <a:solidFill>
                <a:srgbClr val="000000"/>
              </a:solidFill>
              <a:cs typeface="Arial" charset="0"/>
            </a:endParaRPr>
          </a:p>
          <a:p>
            <a:pPr marL="196459" lvl="1" indent="-194851" defTabSz="908213" fontAlgn="base">
              <a:spcBef>
                <a:spcPct val="0"/>
              </a:spcBef>
              <a:spcAft>
                <a:spcPct val="0"/>
              </a:spcAft>
              <a:buClr>
                <a:srgbClr val="002960"/>
              </a:buClr>
              <a:buSzPct val="125000"/>
              <a:buFont typeface="Arial" charset="0"/>
              <a:buChar char="▪"/>
            </a:pPr>
            <a:r>
              <a:rPr lang="en-US" sz="1400" dirty="0">
                <a:solidFill>
                  <a:srgbClr val="000000"/>
                </a:solidFill>
                <a:cs typeface="Arial" charset="0"/>
              </a:rPr>
              <a:t>6.6% annual cost reduction on variable and semi-variable costs</a:t>
            </a:r>
          </a:p>
          <a:p>
            <a:pPr marL="196459" lvl="1" indent="-194851" defTabSz="908213" fontAlgn="base">
              <a:spcBef>
                <a:spcPct val="0"/>
              </a:spcBef>
              <a:spcAft>
                <a:spcPct val="0"/>
              </a:spcAft>
              <a:buClr>
                <a:srgbClr val="002960"/>
              </a:buClr>
              <a:buSzPct val="125000"/>
              <a:buFont typeface="Arial" charset="0"/>
              <a:buChar char="▪"/>
            </a:pPr>
            <a:endParaRPr lang="en-US" dirty="0">
              <a:solidFill>
                <a:srgbClr val="000000"/>
              </a:solidFill>
              <a:cs typeface="Arial" charset="0"/>
            </a:endParaRPr>
          </a:p>
          <a:p>
            <a:pPr marL="196459" lvl="1" indent="-194851" defTabSz="908213" fontAlgn="base">
              <a:spcBef>
                <a:spcPct val="0"/>
              </a:spcBef>
              <a:spcAft>
                <a:spcPct val="0"/>
              </a:spcAft>
              <a:buClr>
                <a:srgbClr val="002960"/>
              </a:buClr>
              <a:buSzPct val="125000"/>
              <a:buFont typeface="Arial" charset="0"/>
              <a:buChar char="▪"/>
            </a:pPr>
            <a:endParaRPr lang="en-US" dirty="0">
              <a:solidFill>
                <a:srgbClr val="000000"/>
              </a:solidFill>
              <a:cs typeface="Arial" charset="0"/>
            </a:endParaRPr>
          </a:p>
          <a:p>
            <a:pPr marL="196459" lvl="1" indent="-194851" defTabSz="908213" fontAlgn="base">
              <a:spcBef>
                <a:spcPct val="0"/>
              </a:spcBef>
              <a:spcAft>
                <a:spcPct val="0"/>
              </a:spcAft>
              <a:buClr>
                <a:srgbClr val="002960"/>
              </a:buClr>
              <a:buSzPct val="125000"/>
              <a:buFont typeface="Arial" charset="0"/>
              <a:buChar char="▪"/>
            </a:pPr>
            <a:endParaRPr lang="en-US" dirty="0">
              <a:solidFill>
                <a:srgbClr val="000000"/>
              </a:solidFill>
              <a:cs typeface="Arial" charset="0"/>
            </a:endParaRPr>
          </a:p>
          <a:p>
            <a:pPr marL="196459" lvl="1" indent="-194851" defTabSz="908213" fontAlgn="base">
              <a:spcBef>
                <a:spcPct val="0"/>
              </a:spcBef>
              <a:spcAft>
                <a:spcPct val="0"/>
              </a:spcAft>
              <a:buClr>
                <a:srgbClr val="002960"/>
              </a:buClr>
              <a:buSzPct val="125000"/>
              <a:buFont typeface="Arial" charset="0"/>
              <a:buChar char="▪"/>
            </a:pPr>
            <a:endParaRPr lang="en-US" dirty="0">
              <a:solidFill>
                <a:srgbClr val="000000"/>
              </a:solidFill>
              <a:cs typeface="Arial" charset="0"/>
            </a:endParaRPr>
          </a:p>
        </p:txBody>
      </p:sp>
      <p:sp>
        <p:nvSpPr>
          <p:cNvPr id="659494" name="Rectangle 61"/>
          <p:cNvSpPr>
            <a:spLocks noChangeArrowheads="1"/>
          </p:cNvSpPr>
          <p:nvPr>
            <p:custDataLst>
              <p:tags r:id="rId28"/>
            </p:custDataLst>
          </p:nvPr>
        </p:nvSpPr>
        <p:spPr bwMode="auto">
          <a:xfrm>
            <a:off x="7959953" y="3505129"/>
            <a:ext cx="884433" cy="219820"/>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dirty="0">
                <a:solidFill>
                  <a:srgbClr val="000000"/>
                </a:solidFill>
                <a:cs typeface="Arial" charset="0"/>
              </a:rPr>
              <a:t>4-5 years</a:t>
            </a:r>
          </a:p>
        </p:txBody>
      </p:sp>
      <p:sp>
        <p:nvSpPr>
          <p:cNvPr id="659495" name="Rectangle 66"/>
          <p:cNvSpPr>
            <a:spLocks noChangeArrowheads="1"/>
          </p:cNvSpPr>
          <p:nvPr>
            <p:custDataLst>
              <p:tags r:id="rId29"/>
            </p:custDataLst>
          </p:nvPr>
        </p:nvSpPr>
        <p:spPr bwMode="auto">
          <a:xfrm>
            <a:off x="7959953" y="5409949"/>
            <a:ext cx="884433" cy="219820"/>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dirty="0">
                <a:solidFill>
                  <a:srgbClr val="000000"/>
                </a:solidFill>
                <a:cs typeface="Arial" charset="0"/>
              </a:rPr>
              <a:t>~2 years</a:t>
            </a:r>
          </a:p>
        </p:txBody>
      </p:sp>
      <p:sp>
        <p:nvSpPr>
          <p:cNvPr id="659496" name="Rectangle 67"/>
          <p:cNvSpPr>
            <a:spLocks noChangeArrowheads="1"/>
          </p:cNvSpPr>
          <p:nvPr>
            <p:custDataLst>
              <p:tags r:id="rId30"/>
            </p:custDataLst>
          </p:nvPr>
        </p:nvSpPr>
        <p:spPr bwMode="auto">
          <a:xfrm>
            <a:off x="4545272" y="1919398"/>
            <a:ext cx="4329834" cy="219820"/>
          </a:xfrm>
          <a:prstGeom prst="rect">
            <a:avLst/>
          </a:prstGeom>
          <a:noFill/>
          <a:ln w="9525">
            <a:noFill/>
            <a:miter lim="800000"/>
            <a:headEnd/>
            <a:tailEnd/>
          </a:ln>
        </p:spPr>
        <p:txBody>
          <a:bodyPr lIns="0" tIns="0" rIns="0" bIns="0">
            <a:spAutoFit/>
          </a:bodyPr>
          <a:lstStyle/>
          <a:p>
            <a:pPr defTabSz="908213" fontAlgn="base">
              <a:spcBef>
                <a:spcPct val="0"/>
              </a:spcBef>
              <a:spcAft>
                <a:spcPct val="0"/>
              </a:spcAft>
              <a:buClr>
                <a:srgbClr val="002960"/>
              </a:buClr>
            </a:pPr>
            <a:r>
              <a:rPr lang="en-US" sz="1400" dirty="0">
                <a:solidFill>
                  <a:srgbClr val="000000"/>
                </a:solidFill>
                <a:cs typeface="Arial" charset="0"/>
              </a:rPr>
              <a:t>Examples of hospital cost reduction </a:t>
            </a:r>
            <a:r>
              <a:rPr lang="en-US" sz="1400" dirty="0" err="1">
                <a:solidFill>
                  <a:srgbClr val="000000"/>
                </a:solidFill>
                <a:cs typeface="Arial" charset="0"/>
              </a:rPr>
              <a:t>programmes</a:t>
            </a:r>
            <a:endParaRPr lang="en-US" sz="1400" dirty="0">
              <a:solidFill>
                <a:srgbClr val="000000"/>
              </a:solidFill>
              <a:cs typeface="Arial" charset="0"/>
            </a:endParaRPr>
          </a:p>
        </p:txBody>
      </p:sp>
      <p:sp>
        <p:nvSpPr>
          <p:cNvPr id="659498" name="AutoShape 69"/>
          <p:cNvSpPr>
            <a:spLocks noChangeArrowheads="1"/>
          </p:cNvSpPr>
          <p:nvPr>
            <p:custDataLst>
              <p:tags r:id="rId31"/>
            </p:custDataLst>
          </p:nvPr>
        </p:nvSpPr>
        <p:spPr bwMode="auto">
          <a:xfrm>
            <a:off x="4404347" y="6002775"/>
            <a:ext cx="4201866" cy="587968"/>
          </a:xfrm>
          <a:prstGeom prst="wedgeRoundRectCallout">
            <a:avLst>
              <a:gd name="adj1" fmla="val -9213"/>
              <a:gd name="adj2" fmla="val -83884"/>
              <a:gd name="adj3" fmla="val 16667"/>
            </a:avLst>
          </a:prstGeom>
          <a:solidFill>
            <a:schemeClr val="accent1"/>
          </a:solidFill>
          <a:ln w="9525">
            <a:solidFill>
              <a:schemeClr val="tx1"/>
            </a:solidFill>
            <a:miter lim="800000"/>
            <a:headEnd/>
            <a:tailEnd/>
          </a:ln>
        </p:spPr>
        <p:txBody>
          <a:bodyPr lIns="90842" tIns="45423" rIns="90842" bIns="45423"/>
          <a:lstStyle/>
          <a:p>
            <a:pPr defTabSz="890500" fontAlgn="base">
              <a:spcBef>
                <a:spcPct val="0"/>
              </a:spcBef>
              <a:spcAft>
                <a:spcPct val="0"/>
              </a:spcAft>
              <a:buClr>
                <a:srgbClr val="002960"/>
              </a:buClr>
            </a:pPr>
            <a:r>
              <a:rPr lang="en-US" sz="1400" dirty="0">
                <a:solidFill>
                  <a:srgbClr val="000000"/>
                </a:solidFill>
                <a:cs typeface="Arial" charset="0"/>
              </a:rPr>
              <a:t>The highest levels of productivity savings </a:t>
            </a:r>
            <a:br>
              <a:rPr lang="en-US" sz="1400" dirty="0">
                <a:solidFill>
                  <a:srgbClr val="000000"/>
                </a:solidFill>
                <a:cs typeface="Arial" charset="0"/>
              </a:rPr>
            </a:br>
            <a:r>
              <a:rPr lang="en-US" sz="1400" dirty="0">
                <a:solidFill>
                  <a:srgbClr val="000000"/>
                </a:solidFill>
                <a:cs typeface="Arial" charset="0"/>
              </a:rPr>
              <a:t>have only been achieved in the private sector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2"/>
          <p:cNvSpPr>
            <a:spLocks noGrp="1"/>
          </p:cNvSpPr>
          <p:nvPr>
            <p:ph type="sldNum" sz="quarter" idx="10"/>
          </p:nvPr>
        </p:nvSpPr>
        <p:spPr/>
        <p:txBody>
          <a:bodyPr/>
          <a:lstStyle/>
          <a:p>
            <a:fld id="{6447A301-094A-4A3C-9DD1-6E9B32E03B51}" type="slidenum">
              <a:rPr lang="en-US"/>
              <a:pPr/>
              <a:t>8</a:t>
            </a:fld>
            <a:r>
              <a:rPr lang="en-US"/>
              <a:t> </a:t>
            </a:r>
          </a:p>
        </p:txBody>
      </p:sp>
      <p:sp>
        <p:nvSpPr>
          <p:cNvPr id="947202" name="Rectangle 2"/>
          <p:cNvSpPr>
            <a:spLocks noGrp="1" noChangeArrowheads="1"/>
          </p:cNvSpPr>
          <p:nvPr>
            <p:ph type="title"/>
          </p:nvPr>
        </p:nvSpPr>
        <p:spPr>
          <a:xfrm>
            <a:off x="121545" y="234920"/>
            <a:ext cx="8794113" cy="596653"/>
          </a:xfrm>
        </p:spPr>
        <p:txBody>
          <a:bodyPr/>
          <a:lstStyle/>
          <a:p>
            <a:r>
              <a:rPr lang="en-US"/>
              <a:t>Costs to ensure minimum standards of emergency and maternity care included</a:t>
            </a:r>
          </a:p>
        </p:txBody>
      </p:sp>
      <p:sp>
        <p:nvSpPr>
          <p:cNvPr id="947203" name="Rectangle 3"/>
          <p:cNvSpPr>
            <a:spLocks noChangeArrowheads="1"/>
          </p:cNvSpPr>
          <p:nvPr/>
        </p:nvSpPr>
        <p:spPr bwMode="auto">
          <a:xfrm>
            <a:off x="1683015" y="1127399"/>
            <a:ext cx="7007430" cy="2449419"/>
          </a:xfrm>
          <a:prstGeom prst="rect">
            <a:avLst/>
          </a:prstGeom>
          <a:noFill/>
          <a:ln w="9525">
            <a:noFill/>
            <a:miter lim="800000"/>
            <a:headEnd/>
            <a:tailEnd/>
          </a:ln>
          <a:effectLst/>
        </p:spPr>
        <p:txBody>
          <a:bodyPr lIns="0" tIns="0" rIns="0" bIns="0">
            <a:spAutoFit/>
          </a:bodyPr>
          <a:lstStyle/>
          <a:p>
            <a:pPr marL="135268" lvl="1" indent="-133654" defTabSz="908213" fontAlgn="base">
              <a:spcBef>
                <a:spcPct val="0"/>
              </a:spcBef>
              <a:spcAft>
                <a:spcPct val="0"/>
              </a:spcAft>
              <a:buClr>
                <a:srgbClr val="002960"/>
              </a:buClr>
              <a:buSzPct val="125000"/>
              <a:buFont typeface="Arial" charset="0"/>
              <a:buChar char="▪"/>
              <a:tabLst>
                <a:tab pos="811596" algn="dec"/>
              </a:tabLst>
            </a:pPr>
            <a:r>
              <a:rPr lang="en-GB" sz="1200" dirty="0">
                <a:solidFill>
                  <a:srgbClr val="000000"/>
                </a:solidFill>
              </a:rPr>
              <a:t>Early involvement of senior doctors in assessment and  management of acutely ill patients improves health outcomes</a:t>
            </a:r>
          </a:p>
          <a:p>
            <a:pPr marL="135268" lvl="1" indent="-133654" defTabSz="908213" fontAlgn="base">
              <a:spcBef>
                <a:spcPct val="0"/>
              </a:spcBef>
              <a:spcAft>
                <a:spcPct val="0"/>
              </a:spcAft>
              <a:buClr>
                <a:srgbClr val="002960"/>
              </a:buClr>
              <a:buSzPct val="125000"/>
              <a:buFont typeface="Arial" charset="0"/>
              <a:buChar char="▪"/>
              <a:tabLst>
                <a:tab pos="811596" algn="dec"/>
              </a:tabLst>
            </a:pPr>
            <a:endParaRPr lang="en-GB" sz="1200" dirty="0">
              <a:solidFill>
                <a:srgbClr val="000000"/>
              </a:solidFill>
            </a:endParaRPr>
          </a:p>
          <a:p>
            <a:pPr marL="135268" lvl="1" indent="-133654" defTabSz="908213" fontAlgn="base">
              <a:spcBef>
                <a:spcPct val="0"/>
              </a:spcBef>
              <a:spcAft>
                <a:spcPct val="0"/>
              </a:spcAft>
              <a:buClr>
                <a:srgbClr val="002960"/>
              </a:buClr>
              <a:buSzPct val="125000"/>
              <a:buFont typeface="Arial" charset="0"/>
              <a:buChar char="▪"/>
              <a:tabLst>
                <a:tab pos="811596" algn="dec"/>
              </a:tabLst>
            </a:pPr>
            <a:r>
              <a:rPr lang="en-GB" sz="1200" dirty="0">
                <a:solidFill>
                  <a:srgbClr val="000000"/>
                </a:solidFill>
              </a:rPr>
              <a:t>Significant variation between clinical staffing levels on weekdays compared to weekends.  In London’s hospitals consultant cover at weekends is only half of what it is during the week, which means that patients admitted to hospital at  weekends face a significantly increased risk of death.  In London, the risk is in excess of 10%, meaning that there will be more than 500 deaths per year that need not have occurred</a:t>
            </a:r>
          </a:p>
          <a:p>
            <a:pPr defTabSz="908213" fontAlgn="base">
              <a:spcBef>
                <a:spcPct val="0"/>
              </a:spcBef>
              <a:spcAft>
                <a:spcPct val="0"/>
              </a:spcAft>
              <a:buClr>
                <a:srgbClr val="002960"/>
              </a:buClr>
              <a:tabLst>
                <a:tab pos="811596" algn="dec"/>
              </a:tabLst>
            </a:pPr>
            <a:endParaRPr lang="en-GB" sz="1200" dirty="0">
              <a:solidFill>
                <a:srgbClr val="000000"/>
              </a:solidFill>
            </a:endParaRPr>
          </a:p>
          <a:p>
            <a:pPr defTabSz="908213" fontAlgn="base">
              <a:spcBef>
                <a:spcPct val="0"/>
              </a:spcBef>
              <a:spcAft>
                <a:spcPct val="0"/>
              </a:spcAft>
              <a:buClr>
                <a:srgbClr val="002960"/>
              </a:buClr>
              <a:tabLst>
                <a:tab pos="811596" algn="dec"/>
              </a:tabLst>
            </a:pPr>
            <a:r>
              <a:rPr lang="en-GB" sz="1200" b="1" dirty="0">
                <a:solidFill>
                  <a:srgbClr val="000000"/>
                </a:solidFill>
              </a:rPr>
              <a:t>Clinicians have developed a series of minimum standards for on-call 24/7 rotas, together with appropriate 24/7 consultant cover for A&amp;E departments and for anaesthetics</a:t>
            </a:r>
          </a:p>
          <a:p>
            <a:pPr defTabSz="908213" fontAlgn="base">
              <a:spcBef>
                <a:spcPct val="0"/>
              </a:spcBef>
              <a:spcAft>
                <a:spcPct val="0"/>
              </a:spcAft>
              <a:buClr>
                <a:srgbClr val="002960"/>
              </a:buClr>
              <a:tabLst>
                <a:tab pos="811596" algn="dec"/>
              </a:tabLst>
            </a:pPr>
            <a:endParaRPr lang="en-GB" sz="1200" b="1" dirty="0">
              <a:solidFill>
                <a:srgbClr val="000000"/>
              </a:solidFill>
            </a:endParaRPr>
          </a:p>
          <a:p>
            <a:pPr defTabSz="908213" fontAlgn="base">
              <a:spcBef>
                <a:spcPct val="0"/>
              </a:spcBef>
              <a:spcAft>
                <a:spcPct val="0"/>
              </a:spcAft>
              <a:buClr>
                <a:srgbClr val="002960"/>
              </a:buClr>
              <a:tabLst>
                <a:tab pos="811596" algn="dec"/>
              </a:tabLst>
            </a:pPr>
            <a:r>
              <a:rPr lang="en-GB" sz="1200" b="1" dirty="0">
                <a:solidFill>
                  <a:srgbClr val="000000"/>
                </a:solidFill>
              </a:rPr>
              <a:t>Estimated cost of implementing these across the 18 Trusts: £64m (2014/15)</a:t>
            </a:r>
          </a:p>
        </p:txBody>
      </p:sp>
      <p:sp>
        <p:nvSpPr>
          <p:cNvPr id="947204" name="Rectangle 4"/>
          <p:cNvSpPr>
            <a:spLocks noChangeArrowheads="1"/>
          </p:cNvSpPr>
          <p:nvPr/>
        </p:nvSpPr>
        <p:spPr bwMode="auto">
          <a:xfrm>
            <a:off x="139307" y="1161373"/>
            <a:ext cx="1396302" cy="2189895"/>
          </a:xfrm>
          <a:prstGeom prst="rect">
            <a:avLst/>
          </a:prstGeom>
          <a:solidFill>
            <a:schemeClr val="accent1"/>
          </a:solidFill>
          <a:ln w="9525">
            <a:solidFill>
              <a:schemeClr val="tx1"/>
            </a:solidFill>
            <a:miter lim="800000"/>
            <a:headEnd/>
            <a:tailEnd/>
          </a:ln>
          <a:effectLst/>
        </p:spPr>
        <p:txBody>
          <a:bodyPr lIns="92746" tIns="92746" rIns="92746" bIns="92746"/>
          <a:lstStyle/>
          <a:p>
            <a:pPr defTabSz="908213" fontAlgn="base">
              <a:spcBef>
                <a:spcPct val="0"/>
              </a:spcBef>
              <a:spcAft>
                <a:spcPct val="0"/>
              </a:spcAft>
              <a:buClr>
                <a:srgbClr val="002960"/>
              </a:buClr>
            </a:pPr>
            <a:r>
              <a:rPr lang="en-US" sz="1200" b="1" dirty="0">
                <a:solidFill>
                  <a:srgbClr val="000000"/>
                </a:solidFill>
              </a:rPr>
              <a:t>Emergency care</a:t>
            </a:r>
          </a:p>
          <a:p>
            <a:pPr defTabSz="908213" fontAlgn="base">
              <a:spcBef>
                <a:spcPct val="0"/>
              </a:spcBef>
              <a:spcAft>
                <a:spcPct val="0"/>
              </a:spcAft>
              <a:buClr>
                <a:srgbClr val="002960"/>
              </a:buClr>
            </a:pPr>
            <a:endParaRPr lang="en-US" sz="1200" b="1" dirty="0">
              <a:solidFill>
                <a:srgbClr val="000000"/>
              </a:solidFill>
            </a:endParaRPr>
          </a:p>
        </p:txBody>
      </p:sp>
      <p:sp>
        <p:nvSpPr>
          <p:cNvPr id="947205" name="Rectangle 5"/>
          <p:cNvSpPr>
            <a:spLocks noChangeArrowheads="1"/>
          </p:cNvSpPr>
          <p:nvPr/>
        </p:nvSpPr>
        <p:spPr bwMode="auto">
          <a:xfrm>
            <a:off x="139307" y="3919794"/>
            <a:ext cx="1396302" cy="2189895"/>
          </a:xfrm>
          <a:prstGeom prst="rect">
            <a:avLst/>
          </a:prstGeom>
          <a:solidFill>
            <a:schemeClr val="accent1"/>
          </a:solidFill>
          <a:ln w="9525">
            <a:solidFill>
              <a:schemeClr val="tx1"/>
            </a:solidFill>
            <a:miter lim="800000"/>
            <a:headEnd/>
            <a:tailEnd/>
          </a:ln>
          <a:effectLst/>
        </p:spPr>
        <p:txBody>
          <a:bodyPr lIns="92746" tIns="92746" rIns="92746" bIns="92746"/>
          <a:lstStyle/>
          <a:p>
            <a:pPr defTabSz="908213" fontAlgn="base">
              <a:spcBef>
                <a:spcPct val="0"/>
              </a:spcBef>
              <a:spcAft>
                <a:spcPct val="0"/>
              </a:spcAft>
              <a:buClr>
                <a:srgbClr val="002960"/>
              </a:buClr>
            </a:pPr>
            <a:r>
              <a:rPr lang="en-US" sz="1200" b="1" dirty="0">
                <a:solidFill>
                  <a:srgbClr val="000000"/>
                </a:solidFill>
              </a:rPr>
              <a:t>Maternity care</a:t>
            </a:r>
          </a:p>
          <a:p>
            <a:pPr defTabSz="908213" fontAlgn="base">
              <a:spcBef>
                <a:spcPct val="0"/>
              </a:spcBef>
              <a:spcAft>
                <a:spcPct val="0"/>
              </a:spcAft>
              <a:buClr>
                <a:srgbClr val="002960"/>
              </a:buClr>
            </a:pPr>
            <a:endParaRPr lang="en-US" sz="1200" b="1" dirty="0">
              <a:solidFill>
                <a:srgbClr val="000000"/>
              </a:solidFill>
            </a:endParaRPr>
          </a:p>
        </p:txBody>
      </p:sp>
      <p:sp>
        <p:nvSpPr>
          <p:cNvPr id="947206" name="Rectangle 6"/>
          <p:cNvSpPr>
            <a:spLocks noChangeArrowheads="1"/>
          </p:cNvSpPr>
          <p:nvPr/>
        </p:nvSpPr>
        <p:spPr bwMode="auto">
          <a:xfrm>
            <a:off x="1683015" y="3948938"/>
            <a:ext cx="7007430" cy="2031325"/>
          </a:xfrm>
          <a:prstGeom prst="rect">
            <a:avLst/>
          </a:prstGeom>
          <a:noFill/>
          <a:ln w="9525">
            <a:noFill/>
            <a:miter lim="800000"/>
            <a:headEnd/>
            <a:tailEnd/>
          </a:ln>
          <a:effectLst/>
        </p:spPr>
        <p:txBody>
          <a:bodyPr lIns="0" tIns="0" rIns="0" bIns="0">
            <a:spAutoFit/>
          </a:bodyPr>
          <a:lstStyle/>
          <a:p>
            <a:pPr marL="135268" lvl="1" indent="-133654" defTabSz="908213" fontAlgn="base">
              <a:spcBef>
                <a:spcPct val="0"/>
              </a:spcBef>
              <a:spcAft>
                <a:spcPct val="0"/>
              </a:spcAft>
              <a:buClr>
                <a:srgbClr val="002960"/>
              </a:buClr>
              <a:buSzPct val="125000"/>
              <a:buFont typeface="Arial" charset="0"/>
              <a:buChar char="▪"/>
              <a:tabLst>
                <a:tab pos="811596" algn="dec"/>
              </a:tabLst>
            </a:pPr>
            <a:r>
              <a:rPr lang="en-GB" sz="1200" dirty="0">
                <a:solidFill>
                  <a:srgbClr val="000000"/>
                </a:solidFill>
              </a:rPr>
              <a:t>Royal College guidance emphasises the importance of midwives, 1:1 care during labour and increased presence of consultant obstetricians on labour wards. </a:t>
            </a:r>
          </a:p>
          <a:p>
            <a:pPr marL="135268" lvl="1" indent="-133654" defTabSz="908213" fontAlgn="base">
              <a:spcBef>
                <a:spcPct val="0"/>
              </a:spcBef>
              <a:spcAft>
                <a:spcPct val="0"/>
              </a:spcAft>
              <a:buClr>
                <a:srgbClr val="002960"/>
              </a:buClr>
              <a:buSzPct val="125000"/>
              <a:buFont typeface="Arial" charset="0"/>
              <a:buChar char="▪"/>
              <a:tabLst>
                <a:tab pos="811596" algn="dec"/>
              </a:tabLst>
            </a:pPr>
            <a:endParaRPr lang="en-GB" sz="1200" dirty="0">
              <a:solidFill>
                <a:srgbClr val="000000"/>
              </a:solidFill>
            </a:endParaRPr>
          </a:p>
          <a:p>
            <a:pPr marL="135268" lvl="1" indent="-133654" defTabSz="908213" fontAlgn="base">
              <a:spcBef>
                <a:spcPct val="0"/>
              </a:spcBef>
              <a:spcAft>
                <a:spcPct val="0"/>
              </a:spcAft>
              <a:buClr>
                <a:srgbClr val="002960"/>
              </a:buClr>
              <a:buSzPct val="125000"/>
              <a:buFont typeface="Arial" charset="0"/>
              <a:buChar char="▪"/>
              <a:tabLst>
                <a:tab pos="811596" algn="dec"/>
              </a:tabLst>
            </a:pPr>
            <a:r>
              <a:rPr lang="en-GB" sz="1200" dirty="0">
                <a:solidFill>
                  <a:srgbClr val="000000"/>
                </a:solidFill>
              </a:rPr>
              <a:t>London's maternity services do not perform uniformly well, with unacceptable inequalities in outcomes</a:t>
            </a:r>
          </a:p>
          <a:p>
            <a:pPr marL="135268" lvl="1" indent="-133654" defTabSz="908213" fontAlgn="base">
              <a:spcBef>
                <a:spcPct val="0"/>
              </a:spcBef>
              <a:spcAft>
                <a:spcPct val="0"/>
              </a:spcAft>
              <a:buClr>
                <a:srgbClr val="002960"/>
              </a:buClr>
              <a:buSzPct val="125000"/>
              <a:buFont typeface="Arial" charset="0"/>
              <a:buChar char="▪"/>
              <a:tabLst>
                <a:tab pos="811596" algn="dec"/>
              </a:tabLst>
            </a:pPr>
            <a:endParaRPr lang="en-GB" sz="1200" dirty="0">
              <a:solidFill>
                <a:srgbClr val="000000"/>
              </a:solidFill>
            </a:endParaRPr>
          </a:p>
          <a:p>
            <a:pPr marL="135268" lvl="1" indent="-133654" defTabSz="908213" fontAlgn="base">
              <a:spcBef>
                <a:spcPct val="0"/>
              </a:spcBef>
              <a:spcAft>
                <a:spcPct val="0"/>
              </a:spcAft>
              <a:buClr>
                <a:srgbClr val="002960"/>
              </a:buClr>
              <a:buSzPct val="125000"/>
              <a:buFont typeface="Arial" charset="0"/>
              <a:buChar char="▪"/>
              <a:tabLst>
                <a:tab pos="811596" algn="dec"/>
              </a:tabLst>
            </a:pPr>
            <a:r>
              <a:rPr lang="en-GB" sz="1200" dirty="0">
                <a:solidFill>
                  <a:srgbClr val="000000"/>
                </a:solidFill>
              </a:rPr>
              <a:t>Due to concerns about the rate of maternal deaths in the capital - 19.3 deaths per 100,000 maternity episodes in 18 months - a review commissioned by NHS London into 34 deaths showed 26 had avoidable factors, some of which may have contributed to the outcome</a:t>
            </a:r>
          </a:p>
          <a:p>
            <a:pPr marL="135268" lvl="1" indent="-133654" defTabSz="908213" fontAlgn="base">
              <a:spcBef>
                <a:spcPct val="0"/>
              </a:spcBef>
              <a:spcAft>
                <a:spcPct val="0"/>
              </a:spcAft>
              <a:buClr>
                <a:srgbClr val="002960"/>
              </a:buClr>
              <a:buSzPct val="125000"/>
              <a:buFont typeface="Arial" charset="0"/>
              <a:buChar char="▪"/>
              <a:tabLst>
                <a:tab pos="811596" algn="dec"/>
              </a:tabLst>
            </a:pPr>
            <a:endParaRPr lang="en-GB" sz="1200" dirty="0">
              <a:solidFill>
                <a:srgbClr val="000000"/>
              </a:solidFill>
            </a:endParaRPr>
          </a:p>
          <a:p>
            <a:pPr defTabSz="908213" fontAlgn="base">
              <a:spcBef>
                <a:spcPct val="0"/>
              </a:spcBef>
              <a:spcAft>
                <a:spcPct val="0"/>
              </a:spcAft>
              <a:buClr>
                <a:srgbClr val="002960"/>
              </a:buClr>
              <a:tabLst>
                <a:tab pos="811596" algn="dec"/>
              </a:tabLst>
            </a:pPr>
            <a:r>
              <a:rPr lang="en-GB" sz="1200" b="1" dirty="0">
                <a:solidFill>
                  <a:srgbClr val="000000"/>
                </a:solidFill>
              </a:rPr>
              <a:t>Estimated cost impact of recommended minimum standards for appropriate staffing levels of consultant obstetricians across the 18 Trusts: £6m (2014/15)</a:t>
            </a:r>
          </a:p>
        </p:txBody>
      </p:sp>
      <p:sp>
        <p:nvSpPr>
          <p:cNvPr id="947207" name="Line 7"/>
          <p:cNvSpPr>
            <a:spLocks noChangeShapeType="1"/>
          </p:cNvSpPr>
          <p:nvPr/>
        </p:nvSpPr>
        <p:spPr bwMode="auto">
          <a:xfrm>
            <a:off x="1639335" y="3659004"/>
            <a:ext cx="7138637" cy="0"/>
          </a:xfrm>
          <a:prstGeom prst="line">
            <a:avLst/>
          </a:prstGeom>
          <a:noFill/>
          <a:ln w="9525">
            <a:solidFill>
              <a:schemeClr val="tx1"/>
            </a:solidFill>
            <a:prstDash val="dash"/>
            <a:round/>
            <a:headEnd/>
            <a:tailEnd/>
          </a:ln>
          <a:effectLst/>
        </p:spPr>
        <p:txBody>
          <a:bodyPr lIns="92746" tIns="46378" rIns="92746" bIns="46378"/>
          <a:lstStyle/>
          <a:p>
            <a:pPr defTabSz="928128" fontAlgn="base">
              <a:spcBef>
                <a:spcPct val="0"/>
              </a:spcBef>
              <a:spcAft>
                <a:spcPct val="0"/>
              </a:spcAft>
            </a:pPr>
            <a:endParaRPr lang="en-GB" sz="1600" dirty="0">
              <a:solidFill>
                <a:srgbClr val="0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1"/>
          <p:cNvSpPr>
            <a:spLocks noGrp="1"/>
          </p:cNvSpPr>
          <p:nvPr>
            <p:ph type="sldNum" sz="quarter" idx="10"/>
          </p:nvPr>
        </p:nvSpPr>
        <p:spPr/>
        <p:txBody>
          <a:bodyPr/>
          <a:lstStyle/>
          <a:p>
            <a:fld id="{6090A92F-B783-4F23-A43E-6173C2EF92A7}" type="slidenum">
              <a:rPr lang="en-US"/>
              <a:pPr/>
              <a:t>9</a:t>
            </a:fld>
            <a:r>
              <a:rPr lang="en-US"/>
              <a:t> </a:t>
            </a:r>
          </a:p>
        </p:txBody>
      </p:sp>
      <p:graphicFrame>
        <p:nvGraphicFramePr>
          <p:cNvPr id="650242" name="Rectangle 2" hidden="1"/>
          <p:cNvGraphicFramePr>
            <a:graphicFrameLocks/>
          </p:cNvGraphicFramePr>
          <p:nvPr/>
        </p:nvGraphicFramePr>
        <p:xfrm>
          <a:off x="17" y="57"/>
          <a:ext cx="158744" cy="158735"/>
        </p:xfrm>
        <a:graphic>
          <a:graphicData uri="http://schemas.openxmlformats.org/presentationml/2006/ole">
            <p:oleObj spid="_x0000_s8194" name="think-cell Slide" r:id="rId10" imgW="0" imgH="0" progId="">
              <p:embed/>
            </p:oleObj>
          </a:graphicData>
        </a:graphic>
      </p:graphicFrame>
      <p:sp>
        <p:nvSpPr>
          <p:cNvPr id="650243" name="Rectangle 3"/>
          <p:cNvSpPr>
            <a:spLocks noGrp="1" noChangeArrowheads="1"/>
          </p:cNvSpPr>
          <p:nvPr>
            <p:ph type="title" idx="4294967295"/>
            <p:custDataLst>
              <p:tags r:id="rId2"/>
            </p:custDataLst>
          </p:nvPr>
        </p:nvSpPr>
        <p:spPr bwMode="gray">
          <a:xfrm>
            <a:off x="242976" y="116622"/>
            <a:ext cx="8792494" cy="327188"/>
          </a:xfrm>
        </p:spPr>
        <p:txBody>
          <a:bodyPr/>
          <a:lstStyle/>
          <a:p>
            <a:pPr defTabSz="924310"/>
            <a:r>
              <a:rPr lang="en-GB" sz="2100" dirty="0">
                <a:cs typeface="Arial" charset="0"/>
              </a:rPr>
              <a:t>Agenda</a:t>
            </a:r>
          </a:p>
        </p:txBody>
      </p:sp>
      <p:sp>
        <p:nvSpPr>
          <p:cNvPr id="650244" name="Rectangle 4"/>
          <p:cNvSpPr>
            <a:spLocks noChangeArrowheads="1"/>
          </p:cNvSpPr>
          <p:nvPr>
            <p:custDataLst>
              <p:tags r:id="rId3"/>
            </p:custDataLst>
          </p:nvPr>
        </p:nvSpPr>
        <p:spPr bwMode="gray">
          <a:xfrm>
            <a:off x="307789" y="1188893"/>
            <a:ext cx="8424791" cy="539376"/>
          </a:xfrm>
          <a:prstGeom prst="rect">
            <a:avLst/>
          </a:prstGeom>
          <a:solidFill>
            <a:srgbClr val="BBE0E3"/>
          </a:solidFill>
          <a:ln w="9525">
            <a:noFill/>
            <a:miter lim="800000"/>
            <a:headEnd/>
            <a:tailEnd/>
          </a:ln>
        </p:spPr>
        <p:txBody>
          <a:bodyPr lIns="92608" tIns="46309" rIns="92608" bIns="46309" anchor="ctr"/>
          <a:lstStyle/>
          <a:p>
            <a:pPr defTabSz="925926" eaLnBrk="0" fontAlgn="base" hangingPunct="0">
              <a:spcBef>
                <a:spcPct val="0"/>
              </a:spcBef>
              <a:spcAft>
                <a:spcPct val="0"/>
              </a:spcAft>
            </a:pPr>
            <a:r>
              <a:rPr lang="en-GB" dirty="0">
                <a:solidFill>
                  <a:srgbClr val="000000"/>
                </a:solidFill>
                <a:cs typeface="Arial" charset="0"/>
              </a:rPr>
              <a:t>1 Introduction</a:t>
            </a:r>
          </a:p>
        </p:txBody>
      </p:sp>
      <p:sp>
        <p:nvSpPr>
          <p:cNvPr id="650245" name="Rectangle 4"/>
          <p:cNvSpPr>
            <a:spLocks noChangeArrowheads="1"/>
          </p:cNvSpPr>
          <p:nvPr>
            <p:custDataLst>
              <p:tags r:id="rId4"/>
            </p:custDataLst>
          </p:nvPr>
        </p:nvSpPr>
        <p:spPr bwMode="gray">
          <a:xfrm>
            <a:off x="307789" y="1797917"/>
            <a:ext cx="8424791" cy="539376"/>
          </a:xfrm>
          <a:prstGeom prst="rect">
            <a:avLst/>
          </a:prstGeom>
          <a:solidFill>
            <a:srgbClr val="BBE0E3"/>
          </a:solidFill>
          <a:ln w="9525">
            <a:noFill/>
            <a:miter lim="800000"/>
            <a:headEnd/>
            <a:tailEnd/>
          </a:ln>
        </p:spPr>
        <p:txBody>
          <a:bodyPr lIns="92608" tIns="46309" rIns="92608" bIns="46309" anchor="ctr"/>
          <a:lstStyle/>
          <a:p>
            <a:pPr defTabSz="925926" eaLnBrk="0" fontAlgn="base" hangingPunct="0">
              <a:spcBef>
                <a:spcPct val="0"/>
              </a:spcBef>
              <a:spcAft>
                <a:spcPct val="0"/>
              </a:spcAft>
            </a:pPr>
            <a:r>
              <a:rPr lang="en-GB" dirty="0">
                <a:solidFill>
                  <a:srgbClr val="000000"/>
                </a:solidFill>
                <a:cs typeface="Arial" charset="0"/>
              </a:rPr>
              <a:t>2 Methodology</a:t>
            </a:r>
          </a:p>
        </p:txBody>
      </p:sp>
      <p:sp>
        <p:nvSpPr>
          <p:cNvPr id="650247" name="Rectangle 4"/>
          <p:cNvSpPr>
            <a:spLocks noChangeArrowheads="1"/>
          </p:cNvSpPr>
          <p:nvPr/>
        </p:nvSpPr>
        <p:spPr bwMode="gray">
          <a:xfrm>
            <a:off x="307789" y="3019204"/>
            <a:ext cx="8424791" cy="539376"/>
          </a:xfrm>
          <a:prstGeom prst="rect">
            <a:avLst/>
          </a:prstGeom>
          <a:solidFill>
            <a:srgbClr val="BBE0E3"/>
          </a:solidFill>
          <a:ln w="9525">
            <a:noFill/>
            <a:miter lim="800000"/>
            <a:headEnd/>
            <a:tailEnd/>
          </a:ln>
        </p:spPr>
        <p:txBody>
          <a:bodyPr lIns="92608" tIns="46309" rIns="92608" bIns="46309" anchor="ctr"/>
          <a:lstStyle/>
          <a:p>
            <a:pPr defTabSz="925926" eaLnBrk="0" fontAlgn="base" hangingPunct="0">
              <a:spcBef>
                <a:spcPct val="0"/>
              </a:spcBef>
              <a:spcAft>
                <a:spcPct val="0"/>
              </a:spcAft>
            </a:pPr>
            <a:r>
              <a:rPr lang="en-GB" dirty="0">
                <a:solidFill>
                  <a:srgbClr val="000000"/>
                </a:solidFill>
                <a:cs typeface="Arial" charset="0"/>
              </a:rPr>
              <a:t>4 Supporting London Acute Productivity Gain</a:t>
            </a:r>
          </a:p>
        </p:txBody>
      </p:sp>
      <p:sp>
        <p:nvSpPr>
          <p:cNvPr id="650248" name="Rectangle 4"/>
          <p:cNvSpPr>
            <a:spLocks noChangeArrowheads="1"/>
          </p:cNvSpPr>
          <p:nvPr>
            <p:custDataLst>
              <p:tags r:id="rId5"/>
            </p:custDataLst>
          </p:nvPr>
        </p:nvSpPr>
        <p:spPr bwMode="gray">
          <a:xfrm>
            <a:off x="307789" y="2408618"/>
            <a:ext cx="8424791" cy="539375"/>
          </a:xfrm>
          <a:prstGeom prst="rect">
            <a:avLst/>
          </a:prstGeom>
          <a:solidFill>
            <a:srgbClr val="9999FF"/>
          </a:solidFill>
          <a:ln w="9525" algn="ctr">
            <a:noFill/>
            <a:miter lim="800000"/>
            <a:headEnd/>
            <a:tailEnd/>
          </a:ln>
        </p:spPr>
        <p:txBody>
          <a:bodyPr wrap="none" lIns="92617" tIns="46315" rIns="92617" bIns="46315" anchor="ctr"/>
          <a:lstStyle/>
          <a:p>
            <a:pPr defTabSz="906605" eaLnBrk="0" fontAlgn="base" hangingPunct="0">
              <a:spcBef>
                <a:spcPct val="0"/>
              </a:spcBef>
              <a:spcAft>
                <a:spcPct val="0"/>
              </a:spcAft>
            </a:pPr>
            <a:r>
              <a:rPr lang="en-GB" dirty="0">
                <a:solidFill>
                  <a:srgbClr val="000000"/>
                </a:solidFill>
                <a:cs typeface="Arial" charset="0"/>
              </a:rPr>
              <a:t>3 Conclusions for Whipps Cross (</a:t>
            </a:r>
            <a:r>
              <a:rPr lang="en-GB" dirty="0" smtClean="0">
                <a:solidFill>
                  <a:srgbClr val="000000"/>
                </a:solidFill>
                <a:cs typeface="Arial" charset="0"/>
              </a:rPr>
              <a:t>from Phase </a:t>
            </a:r>
            <a:r>
              <a:rPr lang="en-GB" dirty="0">
                <a:solidFill>
                  <a:srgbClr val="000000"/>
                </a:solidFill>
                <a:cs typeface="Arial" charset="0"/>
              </a:rPr>
              <a:t>1) </a:t>
            </a:r>
          </a:p>
        </p:txBody>
      </p:sp>
      <p:sp>
        <p:nvSpPr>
          <p:cNvPr id="650249" name="Rectangle 4"/>
          <p:cNvSpPr>
            <a:spLocks noChangeArrowheads="1"/>
          </p:cNvSpPr>
          <p:nvPr>
            <p:custDataLst>
              <p:tags r:id="rId6"/>
            </p:custDataLst>
          </p:nvPr>
        </p:nvSpPr>
        <p:spPr bwMode="gray">
          <a:xfrm>
            <a:off x="307789" y="3629905"/>
            <a:ext cx="8424791" cy="539375"/>
          </a:xfrm>
          <a:prstGeom prst="rect">
            <a:avLst/>
          </a:prstGeom>
          <a:solidFill>
            <a:srgbClr val="BBE0E3"/>
          </a:solidFill>
          <a:ln w="9525">
            <a:noFill/>
            <a:miter lim="800000"/>
            <a:headEnd/>
            <a:tailEnd/>
          </a:ln>
        </p:spPr>
        <p:txBody>
          <a:bodyPr lIns="92608" tIns="46309" rIns="92608" bIns="46309" anchor="ctr"/>
          <a:lstStyle/>
          <a:p>
            <a:pPr defTabSz="925926" eaLnBrk="0" fontAlgn="base" hangingPunct="0">
              <a:spcBef>
                <a:spcPct val="0"/>
              </a:spcBef>
              <a:spcAft>
                <a:spcPct val="0"/>
              </a:spcAft>
            </a:pPr>
            <a:r>
              <a:rPr lang="en-GB" dirty="0">
                <a:solidFill>
                  <a:srgbClr val="000000"/>
                </a:solidFill>
                <a:cs typeface="Arial" charset="0"/>
              </a:rPr>
              <a:t>5 Discussion Points</a:t>
            </a:r>
          </a:p>
        </p:txBody>
      </p:sp>
      <p:sp>
        <p:nvSpPr>
          <p:cNvPr id="10" name="Rectangle 4"/>
          <p:cNvSpPr>
            <a:spLocks noChangeArrowheads="1"/>
          </p:cNvSpPr>
          <p:nvPr>
            <p:custDataLst>
              <p:tags r:id="rId7"/>
            </p:custDataLst>
          </p:nvPr>
        </p:nvSpPr>
        <p:spPr bwMode="gray">
          <a:xfrm>
            <a:off x="306137" y="4252393"/>
            <a:ext cx="8424791" cy="913332"/>
          </a:xfrm>
          <a:prstGeom prst="rect">
            <a:avLst/>
          </a:prstGeom>
          <a:solidFill>
            <a:srgbClr val="BBE0E3"/>
          </a:solidFill>
          <a:ln w="9525">
            <a:noFill/>
            <a:miter lim="800000"/>
            <a:headEnd/>
            <a:tailEnd/>
          </a:ln>
        </p:spPr>
        <p:txBody>
          <a:bodyPr lIns="92608" tIns="46309" rIns="92608" bIns="46309" anchor="ctr"/>
          <a:lstStyle/>
          <a:p>
            <a:pPr defTabSz="925926" eaLnBrk="0" fontAlgn="base" hangingPunct="0">
              <a:spcBef>
                <a:spcPct val="0"/>
              </a:spcBef>
              <a:spcAft>
                <a:spcPct val="0"/>
              </a:spcAft>
            </a:pPr>
            <a:r>
              <a:rPr lang="en-GB" dirty="0">
                <a:solidFill>
                  <a:srgbClr val="000000"/>
                </a:solidFill>
                <a:cs typeface="Arial" charset="0"/>
              </a:rPr>
              <a:t>Appendix</a:t>
            </a:r>
          </a:p>
          <a:p>
            <a:pPr defTabSz="925926" eaLnBrk="0" fontAlgn="base" hangingPunct="0">
              <a:spcBef>
                <a:spcPct val="0"/>
              </a:spcBef>
              <a:spcAft>
                <a:spcPct val="0"/>
              </a:spcAft>
              <a:buFont typeface="Arial" pitchFamily="34" charset="0"/>
              <a:buChar char="•"/>
            </a:pPr>
            <a:r>
              <a:rPr lang="en-GB" dirty="0">
                <a:solidFill>
                  <a:srgbClr val="000000"/>
                </a:solidFill>
                <a:cs typeface="Arial" charset="0"/>
              </a:rPr>
              <a:t> Peer Groups</a:t>
            </a:r>
          </a:p>
          <a:p>
            <a:pPr defTabSz="925926" eaLnBrk="0" fontAlgn="base" hangingPunct="0">
              <a:spcBef>
                <a:spcPct val="0"/>
              </a:spcBef>
              <a:spcAft>
                <a:spcPct val="0"/>
              </a:spcAft>
              <a:buFont typeface="Arial" pitchFamily="34" charset="0"/>
              <a:buChar char="•"/>
            </a:pPr>
            <a:r>
              <a:rPr lang="en-GB" dirty="0">
                <a:solidFill>
                  <a:srgbClr val="000000"/>
                </a:solidFill>
                <a:cs typeface="Arial" charset="0"/>
              </a:rPr>
              <a:t> Medical </a:t>
            </a:r>
            <a:r>
              <a:rPr lang="en-GB" dirty="0" err="1">
                <a:solidFill>
                  <a:srgbClr val="000000"/>
                </a:solidFill>
                <a:cs typeface="Arial" charset="0"/>
              </a:rPr>
              <a:t>Oncosts</a:t>
            </a:r>
            <a:r>
              <a:rPr lang="en-GB" dirty="0">
                <a:solidFill>
                  <a:srgbClr val="000000"/>
                </a:solidFill>
                <a:cs typeface="Arial" charset="0"/>
              </a:rPr>
              <a:t> for Whipps Cross </a:t>
            </a: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14RTaAjHyEygaBEjBnBUjg"/>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14RTaAjHyEygaBEjBnBUjg"/>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vz7QY7Uq3UudT9JylBF_Sg"/>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XMyXmaKFkUq45tnTiiYySg"/>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nt.kzmv0cUKP0EW0sUoxPg"/>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_KAOQUfuyEipyuHUsqBaCw"/>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ESx8GeU_0UGKyZoIrfvZgg"/>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7m0zbTJnE2BMS5XNktr7Q"/>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3tlkg.L2cUS4T0KXGl6udw"/>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PHU9ptWXPEO_Jxmadu9FiQ"/>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ji_L0JtawUaN17yMvWvO4Q"/>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J_XYIT4IYkiucDyekbjGeg"/>
</p:tagLst>
</file>

<file path=ppt/tags/tag11.xml><?xml version="1.0" encoding="utf-8"?>
<p:tagLst xmlns:a="http://schemas.openxmlformats.org/drawingml/2006/main" xmlns:r="http://schemas.openxmlformats.org/officeDocument/2006/relationships" xmlns:p="http://schemas.openxmlformats.org/presentationml/2006/main">
  <p:tag name="RESIZE" val="Yes"/>
  <p:tag name="THINKCELLSHAPEDONOTDELETE" val="p8vsIlTDUdk6pmgK0edT23g"/>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Y6oSlvk7G02xhNxJpt.xSw"/>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uY4UtpWzkkCQBvzjMUHUsw"/>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CUNKAaciSkKwnHROaj4bYw"/>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FPls19yCPUORDXdmfyST6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ab_fBwWLc0uuNYyO3Iwo0A"/>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47fThPdRIEOy74rkFO099Q"/>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mviQvTGTH0GbGSgcyxFTIA"/>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Ww8AdGQt5EqyFL6pVPxKDQ"/>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4QAKKlAHNkuAeHmANRBWHg"/>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t2HOBOTnqkW.Dpq7dvckD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U4U5P4h8WES0rXqBRlvI4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2aMopD1zJkWyE38_6W.Ctg"/>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ktnwRuvJK0ypJHR3H5aht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4vNuUGpweEuXknAMFysQVw"/>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6vdfhQpqYUm8E64DBiP9Rw"/>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PgZAy8t4DUqtXAhIKxd9mQ"/>
</p:tagLst>
</file>

<file path=ppt/tags/tag125.xml><?xml version="1.0" encoding="utf-8"?>
<p:tagLst xmlns:a="http://schemas.openxmlformats.org/drawingml/2006/main" xmlns:r="http://schemas.openxmlformats.org/officeDocument/2006/relationships" xmlns:p="http://schemas.openxmlformats.org/presentationml/2006/main">
  <p:tag name="RESIZE" val="Yes"/>
  <p:tag name="THINKCELLSHAPEDONOTDELETE" val="p0EqsQwnE0UWI25cHAbUAKQ"/>
</p:tagLst>
</file>

<file path=ppt/tags/tag126.xml><?xml version="1.0" encoding="utf-8"?>
<p:tagLst xmlns:a="http://schemas.openxmlformats.org/drawingml/2006/main" xmlns:r="http://schemas.openxmlformats.org/officeDocument/2006/relationships" xmlns:p="http://schemas.openxmlformats.org/presentationml/2006/main">
  <p:tag name="RESIZE" val="Yes"/>
  <p:tag name="THINKCELLSHAPEDONOTDELETE" val="pbORJ6v_nIkW2Yd5IZ6FY2A"/>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3R7lkWydfUqgEneWCjsue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_EwhTvHSxkqckPo_Rf.l1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VYwWAbtks0ankI3Azx7NH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7BdMeO2im0SKSw4fU.2wB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hnA4vrG6xkCvJGnODt5jY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9j26QleAH0KVLEAx.7MRiw"/>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OT.efekJg0WveP3gKMMUQw"/>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OghFlG7spUeWmkkymY1jKg"/>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whgH4df1gUSW5ykAMtpyMA"/>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TGEjsRLepkO9zm9YDscB6A"/>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pUvPlaL7O4kOXNtB7xEMQyQ"/>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pB1L24zMCmEGa4EZo9t99oQ"/>
</p:tagLst>
</file>

<file path=ppt/tags/tag138.xml><?xml version="1.0" encoding="utf-8"?>
<p:tagLst xmlns:a="http://schemas.openxmlformats.org/drawingml/2006/main" xmlns:r="http://schemas.openxmlformats.org/officeDocument/2006/relationships" xmlns:p="http://schemas.openxmlformats.org/presentationml/2006/main">
  <p:tag name="NAME" val="Bracket"/>
  <p:tag name="THINKCELLSHAPEDONOTDELETE" val="pUM9S3NiE.UedSe5b4YTNoA"/>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psB9vPokieE.xk1tDeaECH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myOKdHAy.EmtBip7qs96Hw"/>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pJGe1Zk9YdUWPnuAZGkZbZw"/>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pVOm9wf4U9kGMCv82GXaH4Q"/>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pCTCAzVrxPkSAtoL48wpcKg"/>
</p:tagLst>
</file>

<file path=ppt/tags/tag143.xml><?xml version="1.0" encoding="utf-8"?>
<p:tagLst xmlns:a="http://schemas.openxmlformats.org/drawingml/2006/main" xmlns:r="http://schemas.openxmlformats.org/officeDocument/2006/relationships" xmlns:p="http://schemas.openxmlformats.org/presentationml/2006/main">
  <p:tag name="NAME" val="RectangleShape"/>
  <p:tag name="THINKCELLSHAPEDONOTDELETE" val="pZEicLpXeD0CapPROnjaXLw"/>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Z8F4BU7IMU2doIXxzTLbww"/>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Gp2qkvTpwk6wMiwmrTP_Wg"/>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gqPcq5HHXEyCHsyav5sv7A"/>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U0VBsosC.ECAJh0CYGgyzA"/>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_TgWRCL2XUWWgDwlPRkyU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1_l5y3kBl0OIWy1lRET9z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77D_mebgBEyVdB4ztBfECw"/>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y4gb2E7piE2c_x1NFft.9g"/>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64pArF6jh0G_pI2RkonFlg"/>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Uade.3XMHEGQLk4uWUGJJw"/>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3rxmrs7z6U6tJ9zFqfvVdg"/>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Tb7H4FYXA0iftvDfls27og"/>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2vzsn46UEihSlB7dSa_eQ"/>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1s1II9hHrkK1iU_l8S4acg"/>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3_BJQPI430CbXPSSXhwVtA"/>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TAf5GCtix0ufrhV4XBz5u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SIWs4E2FPUmW2dXdhGcjDg"/>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gnX5q9EZ50GfPJdEWMlDLQ"/>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vrzDIHj23EK5BvWqVpvB4Q"/>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ZnnVOjfIl0SJrQbzRFwdkQ"/>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tu1z.8Efabk2Ava2YwwKSsg"/>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RnSTOT_G10e5TtLoJMk9Eg"/>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gk.oQgXsY0aG1xIxpvSy4w"/>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RImDaBSIJ0uAACsfXTiznA"/>
</p:tagLst>
</file>

<file path=ppt/tags/tag168.xml><?xml version="1.0" encoding="utf-8"?>
<p:tagLst xmlns:a="http://schemas.openxmlformats.org/drawingml/2006/main" xmlns:r="http://schemas.openxmlformats.org/officeDocument/2006/relationships" xmlns:p="http://schemas.openxmlformats.org/presentationml/2006/main">
  <p:tag name="RESIZE" val="Yes"/>
  <p:tag name="THINKCELLSHAPEDONOTDELETE" val="pxUnQq1rLokyQsDuOvZcNdg"/>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Vcd_JuN_SEuG6YkylzF5ZA"/>
</p:tagLst>
</file>

<file path=ppt/tags/tag17.xml><?xml version="1.0" encoding="utf-8"?>
<p:tagLst xmlns:a="http://schemas.openxmlformats.org/drawingml/2006/main" xmlns:r="http://schemas.openxmlformats.org/officeDocument/2006/relationships" xmlns:p="http://schemas.openxmlformats.org/presentationml/2006/main">
  <p:tag name="RESIZE" val="Yes"/>
  <p:tag name="THINKCELLSHAPEDONOTDELETE" val="p8vsIlTDUdk6pmgK0edT23g"/>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NNE_S6vvJ0KpzMW7RSn6Gw"/>
</p:tagLst>
</file>

<file path=ppt/tags/tag171.xml><?xml version="1.0" encoding="utf-8"?>
<p:tagLst xmlns:a="http://schemas.openxmlformats.org/drawingml/2006/main" xmlns:r="http://schemas.openxmlformats.org/officeDocument/2006/relationships" xmlns:p="http://schemas.openxmlformats.org/presentationml/2006/main">
  <p:tag name="NAME" val="Oval"/>
  <p:tag name="THINKCELLSHAPEDONOTDELETE" val="pKxrvn94om0SrswrfOpE0bQ"/>
</p:tagLst>
</file>

<file path=ppt/tags/tag172.xml><?xml version="1.0" encoding="utf-8"?>
<p:tagLst xmlns:a="http://schemas.openxmlformats.org/drawingml/2006/main" xmlns:r="http://schemas.openxmlformats.org/officeDocument/2006/relationships" xmlns:p="http://schemas.openxmlformats.org/presentationml/2006/main">
  <p:tag name="NAME" val="Oval"/>
  <p:tag name="THINKCELLSHAPEDONOTDELETE" val="ptVUj7SQjQ0GjkaFAQWirBA"/>
</p:tagLst>
</file>

<file path=ppt/tags/tag173.xml><?xml version="1.0" encoding="utf-8"?>
<p:tagLst xmlns:a="http://schemas.openxmlformats.org/drawingml/2006/main" xmlns:r="http://schemas.openxmlformats.org/officeDocument/2006/relationships" xmlns:p="http://schemas.openxmlformats.org/presentationml/2006/main">
  <p:tag name="NAME" val="Oval"/>
  <p:tag name="THINKCELLSHAPEDONOTDELETE" val="p3aGuNrRk70ScogLawWnZEQ"/>
</p:tagLst>
</file>

<file path=ppt/tags/tag174.xml><?xml version="1.0" encoding="utf-8"?>
<p:tagLst xmlns:a="http://schemas.openxmlformats.org/drawingml/2006/main" xmlns:r="http://schemas.openxmlformats.org/officeDocument/2006/relationships" xmlns:p="http://schemas.openxmlformats.org/presentationml/2006/main">
  <p:tag name="NAME" val="Oval"/>
  <p:tag name="THINKCELLSHAPEDONOTDELETE" val="pqdUenI7.oEWcZh7QcewJfw"/>
</p:tagLst>
</file>

<file path=ppt/tags/tag175.xml><?xml version="1.0" encoding="utf-8"?>
<p:tagLst xmlns:a="http://schemas.openxmlformats.org/drawingml/2006/main" xmlns:r="http://schemas.openxmlformats.org/officeDocument/2006/relationships" xmlns:p="http://schemas.openxmlformats.org/presentationml/2006/main">
  <p:tag name="NAME" val="Oval"/>
  <p:tag name="THINKCELLSHAPEDONOTDELETE" val="pyqkliIu7WEOAmlY6CWeskA"/>
</p:tagLst>
</file>

<file path=ppt/tags/tag176.xml><?xml version="1.0" encoding="utf-8"?>
<p:tagLst xmlns:a="http://schemas.openxmlformats.org/drawingml/2006/main" xmlns:r="http://schemas.openxmlformats.org/officeDocument/2006/relationships" xmlns:p="http://schemas.openxmlformats.org/presentationml/2006/main">
  <p:tag name="NAME" val="Oval"/>
  <p:tag name="THINKCELLSHAPEDONOTDELETE" val="p82i8lUD56EGthu_y.rxqkg"/>
</p:tagLst>
</file>

<file path=ppt/tags/tag177.xml><?xml version="1.0" encoding="utf-8"?>
<p:tagLst xmlns:a="http://schemas.openxmlformats.org/drawingml/2006/main" xmlns:r="http://schemas.openxmlformats.org/officeDocument/2006/relationships" xmlns:p="http://schemas.openxmlformats.org/presentationml/2006/main">
  <p:tag name="NAME" val="Oval"/>
  <p:tag name="THINKCELLSHAPEDONOTDELETE" val="pGO9Fxe5RTEuFkoP0Ukag1g"/>
</p:tagLst>
</file>

<file path=ppt/tags/tag178.xml><?xml version="1.0" encoding="utf-8"?>
<p:tagLst xmlns:a="http://schemas.openxmlformats.org/drawingml/2006/main" xmlns:r="http://schemas.openxmlformats.org/officeDocument/2006/relationships" xmlns:p="http://schemas.openxmlformats.org/presentationml/2006/main">
  <p:tag name="NAME" val="Oval"/>
  <p:tag name="THINKCELLSHAPEDONOTDELETE" val="poPunr9S0xkGhE.bZiSkubg"/>
</p:tagLst>
</file>

<file path=ppt/tags/tag179.xml><?xml version="1.0" encoding="utf-8"?>
<p:tagLst xmlns:a="http://schemas.openxmlformats.org/drawingml/2006/main" xmlns:r="http://schemas.openxmlformats.org/officeDocument/2006/relationships" xmlns:p="http://schemas.openxmlformats.org/presentationml/2006/main">
  <p:tag name="NAME" val="Oval"/>
  <p:tag name="THINKCELLSHAPEDONOTDELETE" val="pXmza5yFq9kyfIEdD0JutF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U4U5P4h8WES0rXqBRlvI4g"/>
</p:tagLst>
</file>

<file path=ppt/tags/tag180.xml><?xml version="1.0" encoding="utf-8"?>
<p:tagLst xmlns:a="http://schemas.openxmlformats.org/drawingml/2006/main" xmlns:r="http://schemas.openxmlformats.org/officeDocument/2006/relationships" xmlns:p="http://schemas.openxmlformats.org/presentationml/2006/main">
  <p:tag name="NAME" val="Oval"/>
  <p:tag name="THINKCELLSHAPEDONOTDELETE" val="psY8ITqRHf06RzEf0Frf9fQ"/>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0AwlXtlVNEOID3Fp9Q6I8A"/>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HbRc.fQC0ESyh5V4lj2ojA"/>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Yohpz0IclEWsUfNTm.kiZw"/>
</p:tagLst>
</file>

<file path=ppt/tags/tag184.xml><?xml version="1.0" encoding="utf-8"?>
<p:tagLst xmlns:a="http://schemas.openxmlformats.org/drawingml/2006/main" xmlns:r="http://schemas.openxmlformats.org/officeDocument/2006/relationships" xmlns:p="http://schemas.openxmlformats.org/presentationml/2006/main">
  <p:tag name="RESIZE" val="Yes"/>
  <p:tag name="THINKCELLSHAPEDONOTDELETE" val="pHqPd7QPnV0.4ST_QvzAfuQ"/>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tjlJVHcEqUqGZrb2dV3VrA"/>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dO7VO6DWZUiEjd99yx2XBg"/>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qYwQU9ZN7U6vfxL2lD_Crg"/>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pGfIeT.ICkiIidQC2uPuIg"/>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F4T.5pgcYE6WQyZAouQSA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7BdMeO2im0SKSw4fU.2wBA"/>
</p:tagLst>
</file>

<file path=ppt/tags/tag190.xml><?xml version="1.0" encoding="utf-8"?>
<p:tagLst xmlns:a="http://schemas.openxmlformats.org/drawingml/2006/main" xmlns:r="http://schemas.openxmlformats.org/officeDocument/2006/relationships" xmlns:p="http://schemas.openxmlformats.org/presentationml/2006/main">
  <p:tag name="NAME" val="OvalShape"/>
</p:tagLst>
</file>

<file path=ppt/tags/tag191.xml><?xml version="1.0" encoding="utf-8"?>
<p:tagLst xmlns:a="http://schemas.openxmlformats.org/drawingml/2006/main" xmlns:r="http://schemas.openxmlformats.org/officeDocument/2006/relationships" xmlns:p="http://schemas.openxmlformats.org/presentationml/2006/main">
  <p:tag name="NAME" val="OvalText"/>
</p:tagLst>
</file>

<file path=ppt/tags/tag192.xml><?xml version="1.0" encoding="utf-8"?>
<p:tagLst xmlns:a="http://schemas.openxmlformats.org/drawingml/2006/main" xmlns:r="http://schemas.openxmlformats.org/officeDocument/2006/relationships" xmlns:p="http://schemas.openxmlformats.org/presentationml/2006/main">
  <p:tag name="NAME" val="OvalShape"/>
</p:tagLst>
</file>

<file path=ppt/tags/tag193.xml><?xml version="1.0" encoding="utf-8"?>
<p:tagLst xmlns:a="http://schemas.openxmlformats.org/drawingml/2006/main" xmlns:r="http://schemas.openxmlformats.org/officeDocument/2006/relationships" xmlns:p="http://schemas.openxmlformats.org/presentationml/2006/main">
  <p:tag name="NAME" val="OvalText"/>
</p:tagLst>
</file>

<file path=ppt/tags/tag194.xml><?xml version="1.0" encoding="utf-8"?>
<p:tagLst xmlns:a="http://schemas.openxmlformats.org/drawingml/2006/main" xmlns:r="http://schemas.openxmlformats.org/officeDocument/2006/relationships" xmlns:p="http://schemas.openxmlformats.org/presentationml/2006/main">
  <p:tag name="NAME" val="OvalShape"/>
</p:tagLst>
</file>

<file path=ppt/tags/tag195.xml><?xml version="1.0" encoding="utf-8"?>
<p:tagLst xmlns:a="http://schemas.openxmlformats.org/drawingml/2006/main" xmlns:r="http://schemas.openxmlformats.org/officeDocument/2006/relationships" xmlns:p="http://schemas.openxmlformats.org/presentationml/2006/main">
  <p:tag name="NAME" val="OvalText"/>
</p:tagLst>
</file>

<file path=ppt/tags/tag196.xml><?xml version="1.0" encoding="utf-8"?>
<p:tagLst xmlns:a="http://schemas.openxmlformats.org/drawingml/2006/main" xmlns:r="http://schemas.openxmlformats.org/officeDocument/2006/relationships" xmlns:p="http://schemas.openxmlformats.org/presentationml/2006/main">
  <p:tag name="NAME" val="OvalShape"/>
</p:tagLst>
</file>

<file path=ppt/tags/tag197.xml><?xml version="1.0" encoding="utf-8"?>
<p:tagLst xmlns:a="http://schemas.openxmlformats.org/drawingml/2006/main" xmlns:r="http://schemas.openxmlformats.org/officeDocument/2006/relationships" xmlns:p="http://schemas.openxmlformats.org/presentationml/2006/main">
  <p:tag name="NAME" val="OvalText"/>
</p:tagLst>
</file>

<file path=ppt/tags/tag198.xml><?xml version="1.0" encoding="utf-8"?>
<p:tagLst xmlns:a="http://schemas.openxmlformats.org/drawingml/2006/main" xmlns:r="http://schemas.openxmlformats.org/officeDocument/2006/relationships" xmlns:p="http://schemas.openxmlformats.org/presentationml/2006/main">
  <p:tag name="NAME" val="OvalShape"/>
</p:tagLst>
</file>

<file path=ppt/tags/tag199.xml><?xml version="1.0" encoding="utf-8"?>
<p:tagLst xmlns:a="http://schemas.openxmlformats.org/drawingml/2006/main" xmlns:r="http://schemas.openxmlformats.org/officeDocument/2006/relationships" xmlns:p="http://schemas.openxmlformats.org/presentationml/2006/main">
  <p:tag name="NAME" val="OvalText"/>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14RTaAjHyEygaBEjBnBUj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myOKdHAy.EmtBip7qs96Hw"/>
</p:tagLst>
</file>

<file path=ppt/tags/tag200.xml><?xml version="1.0" encoding="utf-8"?>
<p:tagLst xmlns:a="http://schemas.openxmlformats.org/drawingml/2006/main" xmlns:r="http://schemas.openxmlformats.org/officeDocument/2006/relationships" xmlns:p="http://schemas.openxmlformats.org/presentationml/2006/main">
  <p:tag name="NAME" val="OvalShape"/>
</p:tagLst>
</file>

<file path=ppt/tags/tag201.xml><?xml version="1.0" encoding="utf-8"?>
<p:tagLst xmlns:a="http://schemas.openxmlformats.org/drawingml/2006/main" xmlns:r="http://schemas.openxmlformats.org/officeDocument/2006/relationships" xmlns:p="http://schemas.openxmlformats.org/presentationml/2006/main">
  <p:tag name="NAME" val="OvalText"/>
</p:tagLst>
</file>

<file path=ppt/tags/tag202.xml><?xml version="1.0" encoding="utf-8"?>
<p:tagLst xmlns:a="http://schemas.openxmlformats.org/drawingml/2006/main" xmlns:r="http://schemas.openxmlformats.org/officeDocument/2006/relationships" xmlns:p="http://schemas.openxmlformats.org/presentationml/2006/main">
  <p:tag name="NAME" val="OvalShape"/>
</p:tagLst>
</file>

<file path=ppt/tags/tag203.xml><?xml version="1.0" encoding="utf-8"?>
<p:tagLst xmlns:a="http://schemas.openxmlformats.org/drawingml/2006/main" xmlns:r="http://schemas.openxmlformats.org/officeDocument/2006/relationships" xmlns:p="http://schemas.openxmlformats.org/presentationml/2006/main">
  <p:tag name="NAME" val="OvalText"/>
</p:tagLst>
</file>

<file path=ppt/tags/tag204.xml><?xml version="1.0" encoding="utf-8"?>
<p:tagLst xmlns:a="http://schemas.openxmlformats.org/drawingml/2006/main" xmlns:r="http://schemas.openxmlformats.org/officeDocument/2006/relationships" xmlns:p="http://schemas.openxmlformats.org/presentationml/2006/main">
  <p:tag name="NAME" val="OvalShape"/>
</p:tagLst>
</file>

<file path=ppt/tags/tag205.xml><?xml version="1.0" encoding="utf-8"?>
<p:tagLst xmlns:a="http://schemas.openxmlformats.org/drawingml/2006/main" xmlns:r="http://schemas.openxmlformats.org/officeDocument/2006/relationships" xmlns:p="http://schemas.openxmlformats.org/presentationml/2006/main">
  <p:tag name="NAME" val="OvalText"/>
</p:tagLst>
</file>

<file path=ppt/tags/tag206.xml><?xml version="1.0" encoding="utf-8"?>
<p:tagLst xmlns:a="http://schemas.openxmlformats.org/drawingml/2006/main" xmlns:r="http://schemas.openxmlformats.org/officeDocument/2006/relationships" xmlns:p="http://schemas.openxmlformats.org/presentationml/2006/main">
  <p:tag name="NAME" val="OvalShape"/>
</p:tagLst>
</file>

<file path=ppt/tags/tag207.xml><?xml version="1.0" encoding="utf-8"?>
<p:tagLst xmlns:a="http://schemas.openxmlformats.org/drawingml/2006/main" xmlns:r="http://schemas.openxmlformats.org/officeDocument/2006/relationships" xmlns:p="http://schemas.openxmlformats.org/presentationml/2006/main">
  <p:tag name="NAME" val="OvalText"/>
</p:tagLst>
</file>

<file path=ppt/tags/tag208.xml><?xml version="1.0" encoding="utf-8"?>
<p:tagLst xmlns:a="http://schemas.openxmlformats.org/drawingml/2006/main" xmlns:r="http://schemas.openxmlformats.org/officeDocument/2006/relationships" xmlns:p="http://schemas.openxmlformats.org/presentationml/2006/main">
  <p:tag name="NAME" val="OvalShape"/>
</p:tagLst>
</file>

<file path=ppt/tags/tag209.xml><?xml version="1.0" encoding="utf-8"?>
<p:tagLst xmlns:a="http://schemas.openxmlformats.org/drawingml/2006/main" xmlns:r="http://schemas.openxmlformats.org/officeDocument/2006/relationships" xmlns:p="http://schemas.openxmlformats.org/presentationml/2006/main">
  <p:tag name="NAME" val="OvalText"/>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iX78J9S8sUqpQwQ1GwivhA"/>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t64_aFFHuC0CipGqfKKTtYQ"/>
</p:tagLst>
</file>

<file path=ppt/tags/tag212.xml><?xml version="1.0" encoding="utf-8"?>
<p:tagLst xmlns:a="http://schemas.openxmlformats.org/drawingml/2006/main" xmlns:r="http://schemas.openxmlformats.org/officeDocument/2006/relationships" xmlns:p="http://schemas.openxmlformats.org/presentationml/2006/main">
  <p:tag name="NAME" val="RoundedRectangleShape"/>
  <p:tag name="THINKCELLSHAPEDONOTDELETE" val="plhxJhp8gskaVMn6_z2nKcg"/>
</p:tagLst>
</file>

<file path=ppt/tags/tag213.xml><?xml version="1.0" encoding="utf-8"?>
<p:tagLst xmlns:a="http://schemas.openxmlformats.org/drawingml/2006/main" xmlns:r="http://schemas.openxmlformats.org/officeDocument/2006/relationships" xmlns:p="http://schemas.openxmlformats.org/presentationml/2006/main">
  <p:tag name="NAME" val="RoundedRectangleShape"/>
  <p:tag name="THINKCELLSHAPEDONOTDELETE" val="pkryQb6XMb0GoZjR.JwqyOg"/>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tXXN9P28wzUq1RmDSICKzCw"/>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tjWXoDuzc90Cd6_u0AycFDQ"/>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tWFpraRaXq0WuYDwtXndrMQ"/>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ttXNhh99XUEeczCbieGM60A"/>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tyjdIN70sPkSzO7sqWvJ5pw"/>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t73kBLmidvk.HsfAqcbKLp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txXq4J7ZteE27z8hiqwhbAA"/>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tvEri65ZtIUqDKm50dGQ4IQ"/>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tHcTRxZ5XI0.twpUOXWjlfQ"/>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tq9._aEjNNUmUiUefmzCOXw"/>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tY9_sRonViEeDFKpeuPZHWw"/>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tjjq9.PMXDUCQ6Mt9Cg1pbA"/>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tmPzRTgId70GCsROxX.PY3w"/>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tlTVZuAarFkebToDJsKdLPQ"/>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t9t.lhpd4Kkm98TR4_fsoNw"/>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tKJPtkU_BX0Gz8.gRNYQ48Q"/>
</p:tagLst>
</file>

<file path=ppt/tags/tag23.xml><?xml version="1.0" encoding="utf-8"?>
<p:tagLst xmlns:a="http://schemas.openxmlformats.org/drawingml/2006/main" xmlns:r="http://schemas.openxmlformats.org/officeDocument/2006/relationships" xmlns:p="http://schemas.openxmlformats.org/presentationml/2006/main">
  <p:tag name="RESIZE" val="Yes"/>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thiaw4bL9w02f3_GRolPNxA"/>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tomxnBwdfh0yCYXdv.0kUoA"/>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tcmcpDIuN9kmDIaAS8WlRbw"/>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tK4NHnOSwc0q2gJVtETqmPQ"/>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tBUomM9Aw_k667c6VCPYOkQ"/>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t0XhDvubdLky4K0bypP7seQ"/>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t1iu2XBIdfkaEH5ecSxEduQ"/>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tansepr2hn0WU33fMvrr5tw"/>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tFcKdD5lYRUu4eV8tXtZDTw"/>
</p:tagLst>
</file>

<file path=ppt/tags/tag239.xml><?xml version="1.0" encoding="utf-8"?>
<p:tagLst xmlns:a="http://schemas.openxmlformats.org/drawingml/2006/main" xmlns:r="http://schemas.openxmlformats.org/officeDocument/2006/relationships" xmlns:p="http://schemas.openxmlformats.org/presentationml/2006/main">
  <p:tag name="RESIZE" val="Yes"/>
  <p:tag name="THINKCELLSHAPEDONOTDELETE" val="paKZNvqjErke6h0ZpEbbIr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xvUD4S74dkGn9F372i2rLA"/>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fp2vpZV8kE2h.aQYgmA2Fw"/>
  <p:tag name="RESIZE" val="Yes"/>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6kXafG_1zEKuDmbEQHYeyw"/>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TW6YkCApekOZP0eA7YiQgA"/>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6VJSg6FF0EaiTQ.9Tjfxuw"/>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pNoTH.LNvb0usczjh7esNJg"/>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pbChnIznkcEGygGnDzszauQ"/>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p0k14EjTIikyl5kt9pfzJmQ"/>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ps7fCn5eU_EKo1s.d0PpxBg"/>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phB6uwuDk706lwHEvH96s1A"/>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pJj6wO32SE0i1v0A.nd2C7w"/>
  <p:tag name="RESIZE" val="Yes"/>
</p:tagLst>
</file>

<file path=ppt/tags/tag25.xml><?xml version="1.0" encoding="utf-8"?>
<p:tagLst xmlns:a="http://schemas.openxmlformats.org/drawingml/2006/main" xmlns:r="http://schemas.openxmlformats.org/officeDocument/2006/relationships" xmlns:p="http://schemas.openxmlformats.org/presentationml/2006/main">
  <p:tag name="NAME" val="Rectangle"/>
  <p:tag name="THINKCELLSHAPEDONOTDELETE" val="pWRsUmbieKk2zaBRauuDelA"/>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puzFCE71LD0apFuJZdH1Fvg"/>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prGGrE_Sq4UaKnTMM2vgZ9w"/>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pR6yfl7rbGEqLFLII8iZDoA"/>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pBBQo7VQfzEK76IRM9xTXNA"/>
</p:tagLst>
</file>

<file path=ppt/tags/tag254.xml><?xml version="1.0" encoding="utf-8"?>
<p:tagLst xmlns:a="http://schemas.openxmlformats.org/drawingml/2006/main" xmlns:r="http://schemas.openxmlformats.org/officeDocument/2006/relationships" xmlns:p="http://schemas.openxmlformats.org/presentationml/2006/main">
  <p:tag name="RESIZE" val="Yes"/>
  <p:tag name="THINKCELLSHAPEDONOTDELETE" val="paqUMDSxD9kWZ_5WlZHbR9Q"/>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pHsmBPCGQ702m93LzXF0wYw"/>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pomAwwZRb4EKfj1lRvKOu_g"/>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p_c5xTSYFW0iXdsssxVTRpA"/>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pDHDEb6ejBUuJrRABx1HO5A"/>
</p:tagLst>
</file>

<file path=ppt/tags/tag259.xml><?xml version="1.0" encoding="utf-8"?>
<p:tagLst xmlns:a="http://schemas.openxmlformats.org/drawingml/2006/main" xmlns:r="http://schemas.openxmlformats.org/officeDocument/2006/relationships" xmlns:p="http://schemas.openxmlformats.org/presentationml/2006/main">
  <p:tag name="THINKCELLSHAPEDONOTDELETE" val="pU_9yjfu.60K.JOYQj4lb5w"/>
</p:tagLst>
</file>

<file path=ppt/tags/tag26.xml><?xml version="1.0" encoding="utf-8"?>
<p:tagLst xmlns:a="http://schemas.openxmlformats.org/drawingml/2006/main" xmlns:r="http://schemas.openxmlformats.org/officeDocument/2006/relationships" xmlns:p="http://schemas.openxmlformats.org/presentationml/2006/main">
  <p:tag name="NAME" val="Rectangle"/>
  <p:tag name="THINKCELLSHAPEDONOTDELETE" val="pmr70rKiWEUqUOxHfw_Crug"/>
</p:tagLst>
</file>

<file path=ppt/tags/tag260.xml><?xml version="1.0" encoding="utf-8"?>
<p:tagLst xmlns:a="http://schemas.openxmlformats.org/drawingml/2006/main" xmlns:r="http://schemas.openxmlformats.org/officeDocument/2006/relationships" xmlns:p="http://schemas.openxmlformats.org/presentationml/2006/main">
  <p:tag name="NAME" val="RectangleShape"/>
  <p:tag name="THINKCELLSHAPEDONOTDELETE" val="pP1tt5NJiN0i4dfiic7iZ3w"/>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pyXLYTNoKp02FkXq8K14OnA"/>
</p:tagLst>
</file>

<file path=ppt/tags/tag262.xml><?xml version="1.0" encoding="utf-8"?>
<p:tagLst xmlns:a="http://schemas.openxmlformats.org/drawingml/2006/main" xmlns:r="http://schemas.openxmlformats.org/officeDocument/2006/relationships" xmlns:p="http://schemas.openxmlformats.org/presentationml/2006/main">
  <p:tag name="RESIZE" val="Yes"/>
  <p:tag name="THINKCELLSHAPEDONOTDELETE" val="pqitRCEK2TkeKRGoPO_4Fhg"/>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puiWf2CswqUu_po9ecMenaQ"/>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pD8hJu1bV_UiVfvDhJ4tACg"/>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pN1Q2G796hUmL26lv.YzLvg"/>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pS260iBONAUy.odL3eTKFAA"/>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pSKPvQ8LG20KW2ekoQY33QQ"/>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pEyssce6Pkkq6DUHhOVwioA"/>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pSzapwxz27UqpktQYKpnt4Q"/>
</p:tagLst>
</file>

<file path=ppt/tags/tag27.xml><?xml version="1.0" encoding="utf-8"?>
<p:tagLst xmlns:a="http://schemas.openxmlformats.org/drawingml/2006/main" xmlns:r="http://schemas.openxmlformats.org/officeDocument/2006/relationships" xmlns:p="http://schemas.openxmlformats.org/presentationml/2006/main">
  <p:tag name="NAME" val="Rectangle"/>
  <p:tag name="THINKCELLSHAPEDONOTDELETE" val="pvhmSe40IDkeoh_Ce5AxJig"/>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p1uz3MgAz7EaqFPImHlNHkg"/>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pRuRHBTDWS0GhYkXo4jEjdw"/>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piCroIwWRVkWL3ubsCW_qYg"/>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paro5yec6MkizkOYd6w5b3Q"/>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pstugOGkNkEipmvu3ON4IcA"/>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pIx2lhfSpIUmjo7wsDGe1ug"/>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pVhZ.V4odUkCEjQpAYR2jyQ"/>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pMdCiCrIZXE.XeOAhcaQoiQ"/>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pGcVBQTsp_keb_.x3qi_bIQ"/>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pXFvT.a2x9kCyaJhxA7PZRQ"/>
</p:tagLst>
</file>

<file path=ppt/tags/tag28.xml><?xml version="1.0" encoding="utf-8"?>
<p:tagLst xmlns:a="http://schemas.openxmlformats.org/drawingml/2006/main" xmlns:r="http://schemas.openxmlformats.org/officeDocument/2006/relationships" xmlns:p="http://schemas.openxmlformats.org/presentationml/2006/main">
  <p:tag name="NAME" val="Rectangle"/>
  <p:tag name="THINKCELLSHAPEDONOTDELETE" val="p8Mly1oYydkOZFGdvKYDNew"/>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ZsuXM89BukqlwEfXO7th3g"/>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pPljcSDkyPEuusYHNTE9j2A"/>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qgQ276kbh0CGGDPl9nTTnA"/>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pZ5XRAjdrckmpc_pH0Ohz_Q"/>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phr_c6tepFk6W5coGh5w.CQ"/>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pCFT8PfcNOkiBIsS13kZ8rw"/>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pgXuk3.bqOUGLk43uf6pHYg"/>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p54bh8E2OUUyTolkuHsTwyA"/>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p54bh8E2OUUyTolkuHsTwyA"/>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pstugOGkNkEipmvu3ON4Ic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jFCXfO6uh0Spw6Xqnx_mfw"/>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p54bh8E2OUUyTolkuHsTwyA"/>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p54bh8E2OUUyTolkuHsTwyA"/>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pWQiFS0SM0USbHD.Xjx0mPA"/>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pTGEjsRLepkO9zm9YDscB6A"/>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pUvPlaL7O4kOXNtB7xEMQyQ"/>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B1L24zMCmEGa4EZo9t99oQ"/>
</p:tagLst>
</file>

<file path=ppt/tags/tag296.xml><?xml version="1.0" encoding="utf-8"?>
<p:tagLst xmlns:a="http://schemas.openxmlformats.org/drawingml/2006/main" xmlns:r="http://schemas.openxmlformats.org/officeDocument/2006/relationships" xmlns:p="http://schemas.openxmlformats.org/presentationml/2006/main">
  <p:tag name="RESIZE" val="Yes"/>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pGp2qkvTpwk6wMiwmrTP_Wg"/>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yXLYTNoKp02FkXq8K14OnA"/>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pstugOGkNkEipmvu3ON4Ic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14RTaAjHyEygaBEjBnBUj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sm_AnM15ekGZS5xvG7IADw"/>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gXuk3.bqOUGLk43uf6pHYg"/>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pstugOGkNkEipmvu3ON4IcA"/>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uiWf2CswqUu_po9ecMenaQ"/>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pVhZ.V4odUkCEjQpAYR2jyQ"/>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GcVBQTsp_keb_.x3qi_bIQ"/>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pXFvT.a2x9kCyaJhxA7PZRQ"/>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ZsuXM89BukqlwEfXO7th3g"/>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PljcSDkyPEuusYHNTE9j2A"/>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qgQ276kbh0CGGDPl9nTTnA"/>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pCFT8PfcNOkiBIsS13kZ8r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RfPHkKU2S0qGawaXK1r_eg"/>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p54bh8E2OUUyTolkuHsTwyA"/>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p54bh8E2OUUyTolkuHsTwyA"/>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p54bh8E2OUUyTolkuHsTwyA"/>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p54bh8E2OUUyTolkuHsTwyA"/>
</p:tagLst>
</file>

<file path=ppt/tags/tag314.xml><?xml version="1.0" encoding="utf-8"?>
<p:tagLst xmlns:a="http://schemas.openxmlformats.org/drawingml/2006/main" xmlns:r="http://schemas.openxmlformats.org/officeDocument/2006/relationships" xmlns:p="http://schemas.openxmlformats.org/presentationml/2006/main">
  <p:tag name="RESIZE" val="Yes"/>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puiWf2CswqUu_po9ecMenaQ"/>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p54bh8E2OUUyTolkuHsTwyA"/>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pTGEjsRLepkO9zm9YDscB6A"/>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pUvPlaL7O4kOXNtB7xEMQyQ"/>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pB1L24zMCmEGa4EZo9t99o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4z4mjPRSD0qvaFFv8_9GAQ"/>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pGp2qkvTpwk6wMiwmrTP_Wg"/>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pD8hJu1bV_UiVfvDhJ4tACg"/>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pN1Q2G796hUmL26lv.YzLvg"/>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pS260iBONAUy.odL3eTKFAA"/>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pSKPvQ8LG20KW2ekoQY33QQ"/>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pEyssce6Pkkq6DUHhOVwioA"/>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p1uz3MgAz7EaqFPImHlNHkg"/>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tp.i_aC_wy06TOww7FKuiaA"/>
</p:tagLst>
</file>

<file path=ppt/tags/tag328.xml><?xml version="1.0" encoding="utf-8"?>
<p:tagLst xmlns:a="http://schemas.openxmlformats.org/drawingml/2006/main" xmlns:r="http://schemas.openxmlformats.org/officeDocument/2006/relationships" xmlns:p="http://schemas.openxmlformats.org/presentationml/2006/main">
  <p:tag name="RESIZE" val="Yes"/>
  <p:tag name="THINKCELLSHAPEDONOTDELETE" val="pIU2MN3s.fUqmNsizEkZDqw"/>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pyaP0YN7PAkmgoR4UG9T.t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AZ89okHOak2s8Fv6X7.a8Q"/>
</p:tagLst>
</file>

<file path=ppt/tags/tag330.xml><?xml version="1.0" encoding="utf-8"?>
<p:tagLst xmlns:a="http://schemas.openxmlformats.org/drawingml/2006/main" xmlns:r="http://schemas.openxmlformats.org/officeDocument/2006/relationships" xmlns:p="http://schemas.openxmlformats.org/presentationml/2006/main">
  <p:tag name="NAME" val="OvalText"/>
  <p:tag name="THINKCELLSHAPEDONOTDELETE" val="pje2GTWa82U2mUQocbrwytA"/>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pliBnRdkLSUueYu8YqRvqjA"/>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pEWv2ZQyATEGkqGTZ45pLgA"/>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px3Q.TP8dR0G3FLxPckDO1A"/>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pXkSCV6Ww3kuK1g.3AxAhVQ"/>
</p:tagLst>
</file>

<file path=ppt/tags/tag335.xml><?xml version="1.0" encoding="utf-8"?>
<p:tagLst xmlns:a="http://schemas.openxmlformats.org/drawingml/2006/main" xmlns:r="http://schemas.openxmlformats.org/officeDocument/2006/relationships" xmlns:p="http://schemas.openxmlformats.org/presentationml/2006/main">
  <p:tag name="NAME" val="OvalText"/>
  <p:tag name="THINKCELLSHAPEDONOTDELETE" val="pFTEgMdK5vUiTvqcPyFNaZA"/>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pu1yYZV98kECauo5dzbB9Ig"/>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pn2zp2fXk0EG.e4xp.JkW5Q"/>
</p:tagLst>
</file>

<file path=ppt/tags/tag338.xml><?xml version="1.0" encoding="utf-8"?>
<p:tagLst xmlns:a="http://schemas.openxmlformats.org/drawingml/2006/main" xmlns:r="http://schemas.openxmlformats.org/officeDocument/2006/relationships" xmlns:p="http://schemas.openxmlformats.org/presentationml/2006/main">
  <p:tag name="NAME" val="OvalText"/>
  <p:tag name="THINKCELLSHAPEDONOTDELETE" val="pgY5u_XT.W0GWaZC3rixvEg"/>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pR8sW9Low8EapJaqqrwLhR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5ZAwB1IUXEOreEPbJw_OVw"/>
</p:tagLst>
</file>

<file path=ppt/tags/tag340.xml><?xml version="1.0" encoding="utf-8"?>
<p:tagLst xmlns:a="http://schemas.openxmlformats.org/drawingml/2006/main" xmlns:r="http://schemas.openxmlformats.org/officeDocument/2006/relationships" xmlns:p="http://schemas.openxmlformats.org/presentationml/2006/main">
  <p:tag name="NAME" val="OvalText"/>
  <p:tag name="THINKCELLSHAPEDONOTDELETE" val="pgY5u_XT.W0GWaZC3rixvEg"/>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pR8sW9Low8EapJaqqrwLhRw"/>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pR8sW9Low8EapJaqqrwLhRw"/>
</p:tagLst>
</file>

<file path=ppt/tags/tag343.xml><?xml version="1.0" encoding="utf-8"?>
<p:tagLst xmlns:a="http://schemas.openxmlformats.org/drawingml/2006/main" xmlns:r="http://schemas.openxmlformats.org/officeDocument/2006/relationships" xmlns:p="http://schemas.openxmlformats.org/presentationml/2006/main">
  <p:tag name="RESIZE" val="Yes"/>
  <p:tag name="THINKCELLSHAPEDONOTDELETE" val="p8vsIlTDUdk6pmgK0edT23g"/>
</p:tagLst>
</file>

<file path=ppt/tags/tag344.xml><?xml version="1.0" encoding="utf-8"?>
<p:tagLst xmlns:a="http://schemas.openxmlformats.org/drawingml/2006/main" xmlns:r="http://schemas.openxmlformats.org/officeDocument/2006/relationships" xmlns:p="http://schemas.openxmlformats.org/presentationml/2006/main">
  <p:tag name="THINKCELLSHAPEDONOTDELETE" val="pU4U5P4h8WES0rXqBRlvI4g"/>
</p:tagLst>
</file>

<file path=ppt/tags/tag345.xml><?xml version="1.0" encoding="utf-8"?>
<p:tagLst xmlns:a="http://schemas.openxmlformats.org/drawingml/2006/main" xmlns:r="http://schemas.openxmlformats.org/officeDocument/2006/relationships" xmlns:p="http://schemas.openxmlformats.org/presentationml/2006/main">
  <p:tag name="THINKCELLSHAPEDONOTDELETE" val="p7BdMeO2im0SKSw4fU.2wBA"/>
</p:tagLst>
</file>

<file path=ppt/tags/tag346.xml><?xml version="1.0" encoding="utf-8"?>
<p:tagLst xmlns:a="http://schemas.openxmlformats.org/drawingml/2006/main" xmlns:r="http://schemas.openxmlformats.org/officeDocument/2006/relationships" xmlns:p="http://schemas.openxmlformats.org/presentationml/2006/main">
  <p:tag name="THINKCELLSHAPEDONOTDELETE" val="pmyOKdHAy.EmtBip7qs96Hw"/>
</p:tagLst>
</file>

<file path=ppt/tags/tag347.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348.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349.xml><?xml version="1.0" encoding="utf-8"?>
<p:tagLst xmlns:a="http://schemas.openxmlformats.org/drawingml/2006/main" xmlns:r="http://schemas.openxmlformats.org/officeDocument/2006/relationships" xmlns:p="http://schemas.openxmlformats.org/presentationml/2006/main">
  <p:tag name="THINKCELLSHAPEDONOTDELETE" val="pYaN2OOwZsk22ygzccOnco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K_aUxi8.rUiRU79oPL84uQ"/>
</p:tagLst>
</file>

<file path=ppt/tags/tag350.xml><?xml version="1.0" encoding="utf-8"?>
<p:tagLst xmlns:a="http://schemas.openxmlformats.org/drawingml/2006/main" xmlns:r="http://schemas.openxmlformats.org/officeDocument/2006/relationships" xmlns:p="http://schemas.openxmlformats.org/presentationml/2006/main">
  <p:tag name="THINKCELLSHAPEDONOTDELETE" val="pyZ87CjmQKkabP9R7BWAR2g"/>
</p:tagLst>
</file>

<file path=ppt/tags/tag351.xml><?xml version="1.0" encoding="utf-8"?>
<p:tagLst xmlns:a="http://schemas.openxmlformats.org/drawingml/2006/main" xmlns:r="http://schemas.openxmlformats.org/officeDocument/2006/relationships" xmlns:p="http://schemas.openxmlformats.org/presentationml/2006/main">
  <p:tag name="THINKCELLSHAPEDONOTDELETE" val="pmsDEEeYbWUOfD7s81Wgheg"/>
</p:tagLst>
</file>

<file path=ppt/tags/tag352.xml><?xml version="1.0" encoding="utf-8"?>
<p:tagLst xmlns:a="http://schemas.openxmlformats.org/drawingml/2006/main" xmlns:r="http://schemas.openxmlformats.org/officeDocument/2006/relationships" xmlns:p="http://schemas.openxmlformats.org/presentationml/2006/main">
  <p:tag name="THINKCELLSHAPEDONOTDELETE" val="puRSwOZ2FC0iiiS3MzTsjhg"/>
</p:tagLst>
</file>

<file path=ppt/tags/tag353.xml><?xml version="1.0" encoding="utf-8"?>
<p:tagLst xmlns:a="http://schemas.openxmlformats.org/drawingml/2006/main" xmlns:r="http://schemas.openxmlformats.org/officeDocument/2006/relationships" xmlns:p="http://schemas.openxmlformats.org/presentationml/2006/main">
  <p:tag name="THINKCELLSHAPEDONOTDELETE" val="p5uzi43c43EWEfQMMnHNxMw"/>
</p:tagLst>
</file>

<file path=ppt/tags/tag354.xml><?xml version="1.0" encoding="utf-8"?>
<p:tagLst xmlns:a="http://schemas.openxmlformats.org/drawingml/2006/main" xmlns:r="http://schemas.openxmlformats.org/officeDocument/2006/relationships" xmlns:p="http://schemas.openxmlformats.org/presentationml/2006/main">
  <p:tag name="THINKCELLSHAPEDONOTDELETE" val="p2ZEAbx5lpkyDyqf152iErQ"/>
</p:tagLst>
</file>

<file path=ppt/tags/tag355.xml><?xml version="1.0" encoding="utf-8"?>
<p:tagLst xmlns:a="http://schemas.openxmlformats.org/drawingml/2006/main" xmlns:r="http://schemas.openxmlformats.org/officeDocument/2006/relationships" xmlns:p="http://schemas.openxmlformats.org/presentationml/2006/main">
  <p:tag name="RESIZE" val="Yes"/>
  <p:tag name="THINKCELLSHAPEDONOTDELETE" val="p8vsIlTDUdk6pmgK0edT23g"/>
</p:tagLst>
</file>

<file path=ppt/tags/tag356.xml><?xml version="1.0" encoding="utf-8"?>
<p:tagLst xmlns:a="http://schemas.openxmlformats.org/drawingml/2006/main" xmlns:r="http://schemas.openxmlformats.org/officeDocument/2006/relationships" xmlns:p="http://schemas.openxmlformats.org/presentationml/2006/main">
  <p:tag name="THINKCELLSHAPEDONOTDELETE" val="pU4U5P4h8WES0rXqBRlvI4g"/>
</p:tagLst>
</file>

<file path=ppt/tags/tag357.xml><?xml version="1.0" encoding="utf-8"?>
<p:tagLst xmlns:a="http://schemas.openxmlformats.org/drawingml/2006/main" xmlns:r="http://schemas.openxmlformats.org/officeDocument/2006/relationships" xmlns:p="http://schemas.openxmlformats.org/presentationml/2006/main">
  <p:tag name="THINKCELLSHAPEDONOTDELETE" val="p7BdMeO2im0SKSw4fU.2wBA"/>
</p:tagLst>
</file>

<file path=ppt/tags/tag358.xml><?xml version="1.0" encoding="utf-8"?>
<p:tagLst xmlns:a="http://schemas.openxmlformats.org/drawingml/2006/main" xmlns:r="http://schemas.openxmlformats.org/officeDocument/2006/relationships" xmlns:p="http://schemas.openxmlformats.org/presentationml/2006/main">
  <p:tag name="THINKCELLSHAPEDONOTDELETE" val="pmyOKdHAy.EmtBip7qs96Hw"/>
</p:tagLst>
</file>

<file path=ppt/tags/tag359.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8AVLiJCmhEaWm8FhNEOwEg"/>
</p:tagLst>
</file>

<file path=ppt/tags/tag360.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361.xml><?xml version="1.0" encoding="utf-8"?>
<p:tagLst xmlns:a="http://schemas.openxmlformats.org/drawingml/2006/main" xmlns:r="http://schemas.openxmlformats.org/officeDocument/2006/relationships" xmlns:p="http://schemas.openxmlformats.org/presentationml/2006/main">
  <p:tag name="THINKCELLSHAPEDONOTDELETE" val="p2ZEAbx5lpkyDyqf152iErQ"/>
</p:tagLst>
</file>

<file path=ppt/tags/tag362.xml><?xml version="1.0" encoding="utf-8"?>
<p:tagLst xmlns:a="http://schemas.openxmlformats.org/drawingml/2006/main" xmlns:r="http://schemas.openxmlformats.org/officeDocument/2006/relationships" xmlns:p="http://schemas.openxmlformats.org/presentationml/2006/main">
  <p:tag name="RESIZE" val="Yes"/>
  <p:tag name="THINKCELLSHAPEDONOTDELETE" val="p8vsIlTDUdk6pmgK0edT23g"/>
</p:tagLst>
</file>

<file path=ppt/tags/tag363.xml><?xml version="1.0" encoding="utf-8"?>
<p:tagLst xmlns:a="http://schemas.openxmlformats.org/drawingml/2006/main" xmlns:r="http://schemas.openxmlformats.org/officeDocument/2006/relationships" xmlns:p="http://schemas.openxmlformats.org/presentationml/2006/main">
  <p:tag name="THINKCELLSHAPEDONOTDELETE" val="pU4U5P4h8WES0rXqBRlvI4g"/>
</p:tagLst>
</file>

<file path=ppt/tags/tag364.xml><?xml version="1.0" encoding="utf-8"?>
<p:tagLst xmlns:a="http://schemas.openxmlformats.org/drawingml/2006/main" xmlns:r="http://schemas.openxmlformats.org/officeDocument/2006/relationships" xmlns:p="http://schemas.openxmlformats.org/presentationml/2006/main">
  <p:tag name="THINKCELLSHAPEDONOTDELETE" val="p7BdMeO2im0SKSw4fU.2wBA"/>
</p:tagLst>
</file>

<file path=ppt/tags/tag365.xml><?xml version="1.0" encoding="utf-8"?>
<p:tagLst xmlns:a="http://schemas.openxmlformats.org/drawingml/2006/main" xmlns:r="http://schemas.openxmlformats.org/officeDocument/2006/relationships" xmlns:p="http://schemas.openxmlformats.org/presentationml/2006/main">
  <p:tag name="THINKCELLSHAPEDONOTDELETE" val="pmyOKdHAy.EmtBip7qs96Hw"/>
</p:tagLst>
</file>

<file path=ppt/tags/tag366.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367.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368.xml><?xml version="1.0" encoding="utf-8"?>
<p:tagLst xmlns:a="http://schemas.openxmlformats.org/drawingml/2006/main" xmlns:r="http://schemas.openxmlformats.org/officeDocument/2006/relationships" xmlns:p="http://schemas.openxmlformats.org/presentationml/2006/main">
  <p:tag name="THINKCELLSHAPEDONOTDELETE" val="p0KsaHAUu7EivMdNt_Lujeg"/>
</p:tagLst>
</file>

<file path=ppt/tags/tag369.xml><?xml version="1.0" encoding="utf-8"?>
<p:tagLst xmlns:a="http://schemas.openxmlformats.org/drawingml/2006/main" xmlns:r="http://schemas.openxmlformats.org/officeDocument/2006/relationships" xmlns:p="http://schemas.openxmlformats.org/presentationml/2006/main">
  <p:tag name="THINKCELLSHAPEDONOTDELETE" val="pI4mNuqKDYUaqTyBey9zUe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nCE2MXm_sESpfjvgVFTNJw"/>
</p:tagLst>
</file>

<file path=ppt/tags/tag370.xml><?xml version="1.0" encoding="utf-8"?>
<p:tagLst xmlns:a="http://schemas.openxmlformats.org/drawingml/2006/main" xmlns:r="http://schemas.openxmlformats.org/officeDocument/2006/relationships" xmlns:p="http://schemas.openxmlformats.org/presentationml/2006/main">
  <p:tag name="THINKCELLSHAPEDONOTDELETE" val="pKEzG04rQ10.JLkOuNTPRiw"/>
</p:tagLst>
</file>

<file path=ppt/tags/tag371.xml><?xml version="1.0" encoding="utf-8"?>
<p:tagLst xmlns:a="http://schemas.openxmlformats.org/drawingml/2006/main" xmlns:r="http://schemas.openxmlformats.org/officeDocument/2006/relationships" xmlns:p="http://schemas.openxmlformats.org/presentationml/2006/main">
  <p:tag name="THINKCELLSHAPEDONOTDELETE" val="pOQE1Xvxr_068QLWXPwLSBA"/>
</p:tagLst>
</file>

<file path=ppt/tags/tag372.xml><?xml version="1.0" encoding="utf-8"?>
<p:tagLst xmlns:a="http://schemas.openxmlformats.org/drawingml/2006/main" xmlns:r="http://schemas.openxmlformats.org/officeDocument/2006/relationships" xmlns:p="http://schemas.openxmlformats.org/presentationml/2006/main">
  <p:tag name="THINKCELLSHAPEDONOTDELETE" val="pssYB4gb23k.JVJTcTmHGAQ"/>
</p:tagLst>
</file>

<file path=ppt/tags/tag373.xml><?xml version="1.0" encoding="utf-8"?>
<p:tagLst xmlns:a="http://schemas.openxmlformats.org/drawingml/2006/main" xmlns:r="http://schemas.openxmlformats.org/officeDocument/2006/relationships" xmlns:p="http://schemas.openxmlformats.org/presentationml/2006/main">
  <p:tag name="THINKCELLSHAPEDONOTDELETE" val="pfIvPIm7rT0GDpyoGsV7feA"/>
</p:tagLst>
</file>

<file path=ppt/tags/tag374.xml><?xml version="1.0" encoding="utf-8"?>
<p:tagLst xmlns:a="http://schemas.openxmlformats.org/drawingml/2006/main" xmlns:r="http://schemas.openxmlformats.org/officeDocument/2006/relationships" xmlns:p="http://schemas.openxmlformats.org/presentationml/2006/main">
  <p:tag name="THINKCELLSHAPEDONOTDELETE" val="p3l.USeIdWU6vGaXpGN.XwQ"/>
</p:tagLst>
</file>

<file path=ppt/tags/tag375.xml><?xml version="1.0" encoding="utf-8"?>
<p:tagLst xmlns:a="http://schemas.openxmlformats.org/drawingml/2006/main" xmlns:r="http://schemas.openxmlformats.org/officeDocument/2006/relationships" xmlns:p="http://schemas.openxmlformats.org/presentationml/2006/main">
  <p:tag name="THINKCELLSHAPEDONOTDELETE" val="pUynwpnjnqki_BdBGplxIng"/>
</p:tagLst>
</file>

<file path=ppt/tags/tag376.xml><?xml version="1.0" encoding="utf-8"?>
<p:tagLst xmlns:a="http://schemas.openxmlformats.org/drawingml/2006/main" xmlns:r="http://schemas.openxmlformats.org/officeDocument/2006/relationships" xmlns:p="http://schemas.openxmlformats.org/presentationml/2006/main">
  <p:tag name="THINKCELLSHAPEDONOTDELETE" val="p1VY4P8PWMUevT43NMSkYfw"/>
</p:tagLst>
</file>

<file path=ppt/tags/tag377.xml><?xml version="1.0" encoding="utf-8"?>
<p:tagLst xmlns:a="http://schemas.openxmlformats.org/drawingml/2006/main" xmlns:r="http://schemas.openxmlformats.org/officeDocument/2006/relationships" xmlns:p="http://schemas.openxmlformats.org/presentationml/2006/main">
  <p:tag name="THINKCELLSHAPEDONOTDELETE" val="pgJgwv3l4I0usmumVzIn75Q"/>
</p:tagLst>
</file>

<file path=ppt/tags/tag378.xml><?xml version="1.0" encoding="utf-8"?>
<p:tagLst xmlns:a="http://schemas.openxmlformats.org/drawingml/2006/main" xmlns:r="http://schemas.openxmlformats.org/officeDocument/2006/relationships" xmlns:p="http://schemas.openxmlformats.org/presentationml/2006/main">
  <p:tag name="THINKCELLSHAPEDONOTDELETE" val="pupvhSoMZ5Uqm5Qd7YkoVtw"/>
</p:tagLst>
</file>

<file path=ppt/tags/tag379.xml><?xml version="1.0" encoding="utf-8"?>
<p:tagLst xmlns:a="http://schemas.openxmlformats.org/drawingml/2006/main" xmlns:r="http://schemas.openxmlformats.org/officeDocument/2006/relationships" xmlns:p="http://schemas.openxmlformats.org/presentationml/2006/main">
  <p:tag name="THINKCELLSHAPEDONOTDELETE" val="py5B6_0JCnEaJ6jfjqdOZe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nJqJBUjRGEey0nH.RFwwew"/>
</p:tagLst>
</file>

<file path=ppt/tags/tag380.xml><?xml version="1.0" encoding="utf-8"?>
<p:tagLst xmlns:a="http://schemas.openxmlformats.org/drawingml/2006/main" xmlns:r="http://schemas.openxmlformats.org/officeDocument/2006/relationships" xmlns:p="http://schemas.openxmlformats.org/presentationml/2006/main">
  <p:tag name="THINKCELLSHAPEDONOTDELETE" val="pjm2FyYpPSk.rtAHfLhcW3Q"/>
</p:tagLst>
</file>

<file path=ppt/tags/tag381.xml><?xml version="1.0" encoding="utf-8"?>
<p:tagLst xmlns:a="http://schemas.openxmlformats.org/drawingml/2006/main" xmlns:r="http://schemas.openxmlformats.org/officeDocument/2006/relationships" xmlns:p="http://schemas.openxmlformats.org/presentationml/2006/main">
  <p:tag name="THINKCELLSHAPEDONOTDELETE" val="psLH6MEh1dkSBWsC5.ZgX2w"/>
</p:tagLst>
</file>

<file path=ppt/tags/tag382.xml><?xml version="1.0" encoding="utf-8"?>
<p:tagLst xmlns:a="http://schemas.openxmlformats.org/drawingml/2006/main" xmlns:r="http://schemas.openxmlformats.org/officeDocument/2006/relationships" xmlns:p="http://schemas.openxmlformats.org/presentationml/2006/main">
  <p:tag name="THINKCELLSHAPEDONOTDELETE" val="pF.CovccuNkqvN2oKak4n0Q"/>
</p:tagLst>
</file>

<file path=ppt/tags/tag383.xml><?xml version="1.0" encoding="utf-8"?>
<p:tagLst xmlns:a="http://schemas.openxmlformats.org/drawingml/2006/main" xmlns:r="http://schemas.openxmlformats.org/officeDocument/2006/relationships" xmlns:p="http://schemas.openxmlformats.org/presentationml/2006/main">
  <p:tag name="THINKCELLSHAPEDONOTDELETE" val="p5dEfqF3Fi0y2oNyMKVRy2g"/>
</p:tagLst>
</file>

<file path=ppt/tags/tag384.xml><?xml version="1.0" encoding="utf-8"?>
<p:tagLst xmlns:a="http://schemas.openxmlformats.org/drawingml/2006/main" xmlns:r="http://schemas.openxmlformats.org/officeDocument/2006/relationships" xmlns:p="http://schemas.openxmlformats.org/presentationml/2006/main">
  <p:tag name="THINKCELLSHAPEDONOTDELETE" val="psLH6MEh1dkSBWsC5.ZgX2w"/>
</p:tagLst>
</file>

<file path=ppt/tags/tag385.xml><?xml version="1.0" encoding="utf-8"?>
<p:tagLst xmlns:a="http://schemas.openxmlformats.org/drawingml/2006/main" xmlns:r="http://schemas.openxmlformats.org/officeDocument/2006/relationships" xmlns:p="http://schemas.openxmlformats.org/presentationml/2006/main">
  <p:tag name="THINKCELLSHAPEDONOTDELETE" val="psLH6MEh1dkSBWsC5.ZgX2w"/>
</p:tagLst>
</file>

<file path=ppt/tags/tag386.xml><?xml version="1.0" encoding="utf-8"?>
<p:tagLst xmlns:a="http://schemas.openxmlformats.org/drawingml/2006/main" xmlns:r="http://schemas.openxmlformats.org/officeDocument/2006/relationships" xmlns:p="http://schemas.openxmlformats.org/presentationml/2006/main">
  <p:tag name="THINKCELLSHAPEDONOTDELETE" val="psLH6MEh1dkSBWsC5.ZgX2w"/>
</p:tagLst>
</file>

<file path=ppt/tags/tag387.xml><?xml version="1.0" encoding="utf-8"?>
<p:tagLst xmlns:a="http://schemas.openxmlformats.org/drawingml/2006/main" xmlns:r="http://schemas.openxmlformats.org/officeDocument/2006/relationships" xmlns:p="http://schemas.openxmlformats.org/presentationml/2006/main">
  <p:tag name="THINKCELLSHAPEDONOTDELETE" val="psLH6MEh1dkSBWsC5.ZgX2w"/>
</p:tagLst>
</file>

<file path=ppt/tags/tag388.xml><?xml version="1.0" encoding="utf-8"?>
<p:tagLst xmlns:a="http://schemas.openxmlformats.org/drawingml/2006/main" xmlns:r="http://schemas.openxmlformats.org/officeDocument/2006/relationships" xmlns:p="http://schemas.openxmlformats.org/presentationml/2006/main">
  <p:tag name="THINKCELLSHAPEDONOTDELETE" val="psLH6MEh1dkSBWsC5.ZgX2w"/>
</p:tagLst>
</file>

<file path=ppt/tags/tag389.xml><?xml version="1.0" encoding="utf-8"?>
<p:tagLst xmlns:a="http://schemas.openxmlformats.org/drawingml/2006/main" xmlns:r="http://schemas.openxmlformats.org/officeDocument/2006/relationships" xmlns:p="http://schemas.openxmlformats.org/presentationml/2006/main">
  <p:tag name="THINKCELLSHAPEDONOTDELETE" val="psLH6MEh1dkSBWsC5.ZgX2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kc.5_KuU606qfCdcAVCiKg"/>
</p:tagLst>
</file>

<file path=ppt/tags/tag390.xml><?xml version="1.0" encoding="utf-8"?>
<p:tagLst xmlns:a="http://schemas.openxmlformats.org/drawingml/2006/main" xmlns:r="http://schemas.openxmlformats.org/officeDocument/2006/relationships" xmlns:p="http://schemas.openxmlformats.org/presentationml/2006/main">
  <p:tag name="NAME" val="SingleBoatShape"/>
</p:tagLst>
</file>

<file path=ppt/tags/tag391.xml><?xml version="1.0" encoding="utf-8"?>
<p:tagLst xmlns:a="http://schemas.openxmlformats.org/drawingml/2006/main" xmlns:r="http://schemas.openxmlformats.org/officeDocument/2006/relationships" xmlns:p="http://schemas.openxmlformats.org/presentationml/2006/main">
  <p:tag name="THINKCELLSHAPEDONOTDELETE" val="p.pusJfUCr0eTXydLnRxUZw"/>
</p:tagLst>
</file>

<file path=ppt/tags/tag392.xml><?xml version="1.0" encoding="utf-8"?>
<p:tagLst xmlns:a="http://schemas.openxmlformats.org/drawingml/2006/main" xmlns:r="http://schemas.openxmlformats.org/officeDocument/2006/relationships" xmlns:p="http://schemas.openxmlformats.org/presentationml/2006/main">
  <p:tag name="THINKCELLSHAPEDONOTDELETE" val="pZV0apCVnW0mA.sx.YuOn0A"/>
</p:tagLst>
</file>

<file path=ppt/tags/tag393.xml><?xml version="1.0" encoding="utf-8"?>
<p:tagLst xmlns:a="http://schemas.openxmlformats.org/drawingml/2006/main" xmlns:r="http://schemas.openxmlformats.org/officeDocument/2006/relationships" xmlns:p="http://schemas.openxmlformats.org/presentationml/2006/main">
  <p:tag name="THINKCELLSHAPEDONOTDELETE" val="pS7uROXNfVEOsdx8ZYx98Ig"/>
</p:tagLst>
</file>

<file path=ppt/tags/tag394.xml><?xml version="1.0" encoding="utf-8"?>
<p:tagLst xmlns:a="http://schemas.openxmlformats.org/drawingml/2006/main" xmlns:r="http://schemas.openxmlformats.org/officeDocument/2006/relationships" xmlns:p="http://schemas.openxmlformats.org/presentationml/2006/main">
  <p:tag name="RESIZE" val="Yes"/>
  <p:tag name="THINKCELLSHAPEDONOTDELETE" val="pWet.Y8Av9UK_omaXjo8u5g"/>
</p:tagLst>
</file>

<file path=ppt/tags/tag395.xml><?xml version="1.0" encoding="utf-8"?>
<p:tagLst xmlns:a="http://schemas.openxmlformats.org/drawingml/2006/main" xmlns:r="http://schemas.openxmlformats.org/officeDocument/2006/relationships" xmlns:p="http://schemas.openxmlformats.org/presentationml/2006/main">
  <p:tag name="THINKCELLSHAPEDONOTDELETE" val="py9M.qqsLEUiuC4GiZhjWeg"/>
</p:tagLst>
</file>

<file path=ppt/tags/tag396.xml><?xml version="1.0" encoding="utf-8"?>
<p:tagLst xmlns:a="http://schemas.openxmlformats.org/drawingml/2006/main" xmlns:r="http://schemas.openxmlformats.org/officeDocument/2006/relationships" xmlns:p="http://schemas.openxmlformats.org/presentationml/2006/main">
  <p:tag name="THINKCELLSHAPEDONOTDELETE" val="p_AYXYnCasE.dvjW5M4fLMQ"/>
</p:tagLst>
</file>

<file path=ppt/tags/tag397.xml><?xml version="1.0" encoding="utf-8"?>
<p:tagLst xmlns:a="http://schemas.openxmlformats.org/drawingml/2006/main" xmlns:r="http://schemas.openxmlformats.org/officeDocument/2006/relationships" xmlns:p="http://schemas.openxmlformats.org/presentationml/2006/main">
  <p:tag name="THINKCELLSHAPEDONOTDELETE" val="p6WUK.FfIE0Ka6HEAMQg4iA"/>
</p:tagLst>
</file>

<file path=ppt/tags/tag398.xml><?xml version="1.0" encoding="utf-8"?>
<p:tagLst xmlns:a="http://schemas.openxmlformats.org/drawingml/2006/main" xmlns:r="http://schemas.openxmlformats.org/officeDocument/2006/relationships" xmlns:p="http://schemas.openxmlformats.org/presentationml/2006/main">
  <p:tag name="THINKCELLSHAPEDONOTDELETE" val="pznlrqeeWZEusSqeD6TphEw"/>
</p:tagLst>
</file>

<file path=ppt/tags/tag399.xml><?xml version="1.0" encoding="utf-8"?>
<p:tagLst xmlns:a="http://schemas.openxmlformats.org/drawingml/2006/main" xmlns:r="http://schemas.openxmlformats.org/officeDocument/2006/relationships" xmlns:p="http://schemas.openxmlformats.org/presentationml/2006/main">
  <p:tag name="THINKCELLSHAPEDONOTDELETE" val="pkYR91Kn4L0yp6gySsbYY4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14RTaAjHyEygaBEjBnBUj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LfeVB7evD0KxdtyXY308sg"/>
</p:tagLst>
</file>

<file path=ppt/tags/tag400.xml><?xml version="1.0" encoding="utf-8"?>
<p:tagLst xmlns:a="http://schemas.openxmlformats.org/drawingml/2006/main" xmlns:r="http://schemas.openxmlformats.org/officeDocument/2006/relationships" xmlns:p="http://schemas.openxmlformats.org/presentationml/2006/main">
  <p:tag name="THINKCELLSHAPEDONOTDELETE" val="pjEk0nMqy80GOvb9liCFnOA"/>
</p:tagLst>
</file>

<file path=ppt/tags/tag401.xml><?xml version="1.0" encoding="utf-8"?>
<p:tagLst xmlns:a="http://schemas.openxmlformats.org/drawingml/2006/main" xmlns:r="http://schemas.openxmlformats.org/officeDocument/2006/relationships" xmlns:p="http://schemas.openxmlformats.org/presentationml/2006/main">
  <p:tag name="THINKCELLSHAPEDONOTDELETE" val="p71b8tDsSBkGNxKW8d22Uzg"/>
</p:tagLst>
</file>

<file path=ppt/tags/tag402.xml><?xml version="1.0" encoding="utf-8"?>
<p:tagLst xmlns:a="http://schemas.openxmlformats.org/drawingml/2006/main" xmlns:r="http://schemas.openxmlformats.org/officeDocument/2006/relationships" xmlns:p="http://schemas.openxmlformats.org/presentationml/2006/main">
  <p:tag name="THINKCELLSHAPEDONOTDELETE" val="pNaETkRTOzUa0Y9YNthInvg"/>
</p:tagLst>
</file>

<file path=ppt/tags/tag403.xml><?xml version="1.0" encoding="utf-8"?>
<p:tagLst xmlns:a="http://schemas.openxmlformats.org/drawingml/2006/main" xmlns:r="http://schemas.openxmlformats.org/officeDocument/2006/relationships" xmlns:p="http://schemas.openxmlformats.org/presentationml/2006/main">
  <p:tag name="THINKCELLSHAPEDONOTDELETE" val="pkJp2W809yEuYDqpour8ifg"/>
</p:tagLst>
</file>

<file path=ppt/tags/tag404.xml><?xml version="1.0" encoding="utf-8"?>
<p:tagLst xmlns:a="http://schemas.openxmlformats.org/drawingml/2006/main" xmlns:r="http://schemas.openxmlformats.org/officeDocument/2006/relationships" xmlns:p="http://schemas.openxmlformats.org/presentationml/2006/main">
  <p:tag name="THINKCELLSHAPEDONOTDELETE" val="pz_ke68aufEGFhsMbmJ0.iw"/>
</p:tagLst>
</file>

<file path=ppt/tags/tag405.xml><?xml version="1.0" encoding="utf-8"?>
<p:tagLst xmlns:a="http://schemas.openxmlformats.org/drawingml/2006/main" xmlns:r="http://schemas.openxmlformats.org/officeDocument/2006/relationships" xmlns:p="http://schemas.openxmlformats.org/presentationml/2006/main">
  <p:tag name="THINKCELLSHAPEDONOTDELETE" val="pdRE4pajfcEmdHjT3PSP3nA"/>
</p:tagLst>
</file>

<file path=ppt/tags/tag406.xml><?xml version="1.0" encoding="utf-8"?>
<p:tagLst xmlns:a="http://schemas.openxmlformats.org/drawingml/2006/main" xmlns:r="http://schemas.openxmlformats.org/officeDocument/2006/relationships" xmlns:p="http://schemas.openxmlformats.org/presentationml/2006/main">
  <p:tag name="THINKCELLSHAPEDONOTDELETE" val="pXqhHGuuAWEGuWpJlXynvow"/>
</p:tagLst>
</file>

<file path=ppt/tags/tag407.xml><?xml version="1.0" encoding="utf-8"?>
<p:tagLst xmlns:a="http://schemas.openxmlformats.org/drawingml/2006/main" xmlns:r="http://schemas.openxmlformats.org/officeDocument/2006/relationships" xmlns:p="http://schemas.openxmlformats.org/presentationml/2006/main">
  <p:tag name="THINKCELLSHAPEDONOTDELETE" val="pq6plCO0HtUeqKznf0DV0Bg"/>
</p:tagLst>
</file>

<file path=ppt/tags/tag408.xml><?xml version="1.0" encoding="utf-8"?>
<p:tagLst xmlns:a="http://schemas.openxmlformats.org/drawingml/2006/main" xmlns:r="http://schemas.openxmlformats.org/officeDocument/2006/relationships" xmlns:p="http://schemas.openxmlformats.org/presentationml/2006/main">
  <p:tag name="THINKCELLSHAPEDONOTDELETE" val="p1.n0jkV9GUiE3lX5l.nTjA"/>
</p:tagLst>
</file>

<file path=ppt/tags/tag409.xml><?xml version="1.0" encoding="utf-8"?>
<p:tagLst xmlns:a="http://schemas.openxmlformats.org/drawingml/2006/main" xmlns:r="http://schemas.openxmlformats.org/officeDocument/2006/relationships" xmlns:p="http://schemas.openxmlformats.org/presentationml/2006/main">
  <p:tag name="THINKCELLSHAPEDONOTDELETE" val="pGXF4aRDemEainYhbQ4RCu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m7QqA4RDIkubDtB1k8YU2Q"/>
</p:tagLst>
</file>

<file path=ppt/tags/tag410.xml><?xml version="1.0" encoding="utf-8"?>
<p:tagLst xmlns:a="http://schemas.openxmlformats.org/drawingml/2006/main" xmlns:r="http://schemas.openxmlformats.org/officeDocument/2006/relationships" xmlns:p="http://schemas.openxmlformats.org/presentationml/2006/main">
  <p:tag name="THINKCELLSHAPEDONOTDELETE" val="pu1b79pf0y0OR7g3.CJfaqg"/>
</p:tagLst>
</file>

<file path=ppt/tags/tag411.xml><?xml version="1.0" encoding="utf-8"?>
<p:tagLst xmlns:a="http://schemas.openxmlformats.org/drawingml/2006/main" xmlns:r="http://schemas.openxmlformats.org/officeDocument/2006/relationships" xmlns:p="http://schemas.openxmlformats.org/presentationml/2006/main">
  <p:tag name="THINKCELLSHAPEDONOTDELETE" val="pLrz2XJW28EWAiZQVX1zmJQ"/>
</p:tagLst>
</file>

<file path=ppt/tags/tag412.xml><?xml version="1.0" encoding="utf-8"?>
<p:tagLst xmlns:a="http://schemas.openxmlformats.org/drawingml/2006/main" xmlns:r="http://schemas.openxmlformats.org/officeDocument/2006/relationships" xmlns:p="http://schemas.openxmlformats.org/presentationml/2006/main">
  <p:tag name="THINKCELLSHAPEDONOTDELETE" val="p55tmofjxyEiORDABrDXinA"/>
</p:tagLst>
</file>

<file path=ppt/tags/tag413.xml><?xml version="1.0" encoding="utf-8"?>
<p:tagLst xmlns:a="http://schemas.openxmlformats.org/drawingml/2006/main" xmlns:r="http://schemas.openxmlformats.org/officeDocument/2006/relationships" xmlns:p="http://schemas.openxmlformats.org/presentationml/2006/main">
  <p:tag name="THINKCELLSHAPEDONOTDELETE" val="p8M5zGRjyskaKEv2zjQllpA"/>
</p:tagLst>
</file>

<file path=ppt/tags/tag414.xml><?xml version="1.0" encoding="utf-8"?>
<p:tagLst xmlns:a="http://schemas.openxmlformats.org/drawingml/2006/main" xmlns:r="http://schemas.openxmlformats.org/officeDocument/2006/relationships" xmlns:p="http://schemas.openxmlformats.org/presentationml/2006/main">
  <p:tag name="THINKCELLSHAPEDONOTDELETE" val="pJl5H22GTIE6TbPn..DUbLA"/>
</p:tagLst>
</file>

<file path=ppt/tags/tag415.xml><?xml version="1.0" encoding="utf-8"?>
<p:tagLst xmlns:a="http://schemas.openxmlformats.org/drawingml/2006/main" xmlns:r="http://schemas.openxmlformats.org/officeDocument/2006/relationships" xmlns:p="http://schemas.openxmlformats.org/presentationml/2006/main">
  <p:tag name="THINKCELLSHAPEDONOTDELETE" val="pEIlsdJB9WUSPkQZ2c6qdxg"/>
</p:tagLst>
</file>

<file path=ppt/tags/tag416.xml><?xml version="1.0" encoding="utf-8"?>
<p:tagLst xmlns:a="http://schemas.openxmlformats.org/drawingml/2006/main" xmlns:r="http://schemas.openxmlformats.org/officeDocument/2006/relationships" xmlns:p="http://schemas.openxmlformats.org/presentationml/2006/main">
  <p:tag name="THINKCELLSHAPEDONOTDELETE" val="pvisnzi8asEWzOoF534alrg"/>
</p:tagLst>
</file>

<file path=ppt/tags/tag417.xml><?xml version="1.0" encoding="utf-8"?>
<p:tagLst xmlns:a="http://schemas.openxmlformats.org/drawingml/2006/main" xmlns:r="http://schemas.openxmlformats.org/officeDocument/2006/relationships" xmlns:p="http://schemas.openxmlformats.org/presentationml/2006/main">
  <p:tag name="THINKCELLSHAPEDONOTDELETE" val="pgVGxKW5Ck0Ot_Gr8IEUXGw"/>
</p:tagLst>
</file>

<file path=ppt/tags/tag418.xml><?xml version="1.0" encoding="utf-8"?>
<p:tagLst xmlns:a="http://schemas.openxmlformats.org/drawingml/2006/main" xmlns:r="http://schemas.openxmlformats.org/officeDocument/2006/relationships" xmlns:p="http://schemas.openxmlformats.org/presentationml/2006/main">
  <p:tag name="THINKCELLSHAPEDONOTDELETE" val="pAgmfHHmXQkaRxRVn_bHpQA"/>
</p:tagLst>
</file>

<file path=ppt/tags/tag419.xml><?xml version="1.0" encoding="utf-8"?>
<p:tagLst xmlns:a="http://schemas.openxmlformats.org/drawingml/2006/main" xmlns:r="http://schemas.openxmlformats.org/officeDocument/2006/relationships" xmlns:p="http://schemas.openxmlformats.org/presentationml/2006/main">
  <p:tag name="THINKCELLSHAPEDONOTDELETE" val="pZjG9cd9DyU2_yY5tz9iNQ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sLrnQiCmzkqisId7gU19nA"/>
</p:tagLst>
</file>

<file path=ppt/tags/tag420.xml><?xml version="1.0" encoding="utf-8"?>
<p:tagLst xmlns:a="http://schemas.openxmlformats.org/drawingml/2006/main" xmlns:r="http://schemas.openxmlformats.org/officeDocument/2006/relationships" xmlns:p="http://schemas.openxmlformats.org/presentationml/2006/main">
  <p:tag name="THINKCELLSHAPEDONOTDELETE" val="pDhUi28C7ek.Ocpu75Jtg5w"/>
</p:tagLst>
</file>

<file path=ppt/tags/tag421.xml><?xml version="1.0" encoding="utf-8"?>
<p:tagLst xmlns:a="http://schemas.openxmlformats.org/drawingml/2006/main" xmlns:r="http://schemas.openxmlformats.org/officeDocument/2006/relationships" xmlns:p="http://schemas.openxmlformats.org/presentationml/2006/main">
  <p:tag name="THINKCELLSHAPEDONOTDELETE" val="p9ZPf.SWTYEiqTHIRRs0R3A"/>
</p:tagLst>
</file>

<file path=ppt/tags/tag422.xml><?xml version="1.0" encoding="utf-8"?>
<p:tagLst xmlns:a="http://schemas.openxmlformats.org/drawingml/2006/main" xmlns:r="http://schemas.openxmlformats.org/officeDocument/2006/relationships" xmlns:p="http://schemas.openxmlformats.org/presentationml/2006/main">
  <p:tag name="THINKCELLSHAPEDONOTDELETE" val="pWr4f0TkNtEuy7wlhOM3Uzw"/>
</p:tagLst>
</file>

<file path=ppt/tags/tag423.xml><?xml version="1.0" encoding="utf-8"?>
<p:tagLst xmlns:a="http://schemas.openxmlformats.org/drawingml/2006/main" xmlns:r="http://schemas.openxmlformats.org/officeDocument/2006/relationships" xmlns:p="http://schemas.openxmlformats.org/presentationml/2006/main">
  <p:tag name="THINKCELLSHAPEDONOTDELETE" val="pI4fKEEvN0E.A0l.tovbyiA"/>
</p:tagLst>
</file>

<file path=ppt/tags/tag424.xml><?xml version="1.0" encoding="utf-8"?>
<p:tagLst xmlns:a="http://schemas.openxmlformats.org/drawingml/2006/main" xmlns:r="http://schemas.openxmlformats.org/officeDocument/2006/relationships" xmlns:p="http://schemas.openxmlformats.org/presentationml/2006/main">
  <p:tag name="THINKCELLSHAPEDONOTDELETE" val="p50t_bAjiOk68fgar_cj_gA"/>
</p:tagLst>
</file>

<file path=ppt/tags/tag425.xml><?xml version="1.0" encoding="utf-8"?>
<p:tagLst xmlns:a="http://schemas.openxmlformats.org/drawingml/2006/main" xmlns:r="http://schemas.openxmlformats.org/officeDocument/2006/relationships" xmlns:p="http://schemas.openxmlformats.org/presentationml/2006/main">
  <p:tag name="THINKCELLSHAPEDONOTDELETE" val="pS4SKyIdSck2y_b2sN6ofkQ"/>
</p:tagLst>
</file>

<file path=ppt/tags/tag426.xml><?xml version="1.0" encoding="utf-8"?>
<p:tagLst xmlns:a="http://schemas.openxmlformats.org/drawingml/2006/main" xmlns:r="http://schemas.openxmlformats.org/officeDocument/2006/relationships" xmlns:p="http://schemas.openxmlformats.org/presentationml/2006/main">
  <p:tag name="THINKCELLSHAPEDONOTDELETE" val="pY5Go1XHjgkS0KPMOwvQE4w"/>
</p:tagLst>
</file>

<file path=ppt/tags/tag427.xml><?xml version="1.0" encoding="utf-8"?>
<p:tagLst xmlns:a="http://schemas.openxmlformats.org/drawingml/2006/main" xmlns:r="http://schemas.openxmlformats.org/officeDocument/2006/relationships" xmlns:p="http://schemas.openxmlformats.org/presentationml/2006/main">
  <p:tag name="THINKCELLSHAPEDONOTDELETE" val="pNHnYekmo70O94s7MA7tX_A"/>
</p:tagLst>
</file>

<file path=ppt/tags/tag428.xml><?xml version="1.0" encoding="utf-8"?>
<p:tagLst xmlns:a="http://schemas.openxmlformats.org/drawingml/2006/main" xmlns:r="http://schemas.openxmlformats.org/officeDocument/2006/relationships" xmlns:p="http://schemas.openxmlformats.org/presentationml/2006/main">
  <p:tag name="THINKCELLSHAPEDONOTDELETE" val="pD_.zaGqn9kWwenu1iNKHfw"/>
</p:tagLst>
</file>

<file path=ppt/tags/tag429.xml><?xml version="1.0" encoding="utf-8"?>
<p:tagLst xmlns:a="http://schemas.openxmlformats.org/drawingml/2006/main" xmlns:r="http://schemas.openxmlformats.org/officeDocument/2006/relationships" xmlns:p="http://schemas.openxmlformats.org/presentationml/2006/main">
  <p:tag name="THINKCELLSHAPEDONOTDELETE" val="pQcf.IPek.k2X2iTENpAPU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QixzfmcZGkyUWyk2gzfuBg"/>
</p:tagLst>
</file>

<file path=ppt/tags/tag430.xml><?xml version="1.0" encoding="utf-8"?>
<p:tagLst xmlns:a="http://schemas.openxmlformats.org/drawingml/2006/main" xmlns:r="http://schemas.openxmlformats.org/officeDocument/2006/relationships" xmlns:p="http://schemas.openxmlformats.org/presentationml/2006/main">
  <p:tag name="THINKCELLSHAPEDONOTDELETE" val="p.ILMl3DTB0Sg_cUrG3PF3Q"/>
</p:tagLst>
</file>

<file path=ppt/tags/tag431.xml><?xml version="1.0" encoding="utf-8"?>
<p:tagLst xmlns:a="http://schemas.openxmlformats.org/drawingml/2006/main" xmlns:r="http://schemas.openxmlformats.org/officeDocument/2006/relationships" xmlns:p="http://schemas.openxmlformats.org/presentationml/2006/main">
  <p:tag name="THINKCELLSHAPEDONOTDELETE" val="pLz7xhzYq4E.Bh4.3NnFDOQ"/>
</p:tagLst>
</file>

<file path=ppt/tags/tag432.xml><?xml version="1.0" encoding="utf-8"?>
<p:tagLst xmlns:a="http://schemas.openxmlformats.org/drawingml/2006/main" xmlns:r="http://schemas.openxmlformats.org/officeDocument/2006/relationships" xmlns:p="http://schemas.openxmlformats.org/presentationml/2006/main">
  <p:tag name="THINKCELLSHAPEDONOTDELETE" val="pDry89eiL_ECwvPlc6TwzUA"/>
</p:tagLst>
</file>

<file path=ppt/tags/tag433.xml><?xml version="1.0" encoding="utf-8"?>
<p:tagLst xmlns:a="http://schemas.openxmlformats.org/drawingml/2006/main" xmlns:r="http://schemas.openxmlformats.org/officeDocument/2006/relationships" xmlns:p="http://schemas.openxmlformats.org/presentationml/2006/main">
  <p:tag name="THINKCELLSHAPEDONOTDELETE" val="pQrokXL7PfE.jhKRSospT9w"/>
</p:tagLst>
</file>

<file path=ppt/tags/tag434.xml><?xml version="1.0" encoding="utf-8"?>
<p:tagLst xmlns:a="http://schemas.openxmlformats.org/drawingml/2006/main" xmlns:r="http://schemas.openxmlformats.org/officeDocument/2006/relationships" xmlns:p="http://schemas.openxmlformats.org/presentationml/2006/main">
  <p:tag name="THINKCELLSHAPEDONOTDELETE" val="p0nYpwVTGfEKBwgzkDlV2CA"/>
</p:tagLst>
</file>

<file path=ppt/tags/tag435.xml><?xml version="1.0" encoding="utf-8"?>
<p:tagLst xmlns:a="http://schemas.openxmlformats.org/drawingml/2006/main" xmlns:r="http://schemas.openxmlformats.org/officeDocument/2006/relationships" xmlns:p="http://schemas.openxmlformats.org/presentationml/2006/main">
  <p:tag name="THINKCELLSHAPEDONOTDELETE" val="plvIPmyGtuk6yJxtAg_e4ng"/>
</p:tagLst>
</file>

<file path=ppt/tags/tag436.xml><?xml version="1.0" encoding="utf-8"?>
<p:tagLst xmlns:a="http://schemas.openxmlformats.org/drawingml/2006/main" xmlns:r="http://schemas.openxmlformats.org/officeDocument/2006/relationships" xmlns:p="http://schemas.openxmlformats.org/presentationml/2006/main">
  <p:tag name="THINKCELLSHAPEDONOTDELETE" val="peR7Xvubugk2IL3qFM5gOzw"/>
</p:tagLst>
</file>

<file path=ppt/tags/tag437.xml><?xml version="1.0" encoding="utf-8"?>
<p:tagLst xmlns:a="http://schemas.openxmlformats.org/drawingml/2006/main" xmlns:r="http://schemas.openxmlformats.org/officeDocument/2006/relationships" xmlns:p="http://schemas.openxmlformats.org/presentationml/2006/main">
  <p:tag name="RESIZE" val="Yes"/>
  <p:tag name="THINKCELLSHAPEDONOTDELETE" val="pWet.Y8Av9UK_omaXjo8u5g"/>
</p:tagLst>
</file>

<file path=ppt/tags/tag438.xml><?xml version="1.0" encoding="utf-8"?>
<p:tagLst xmlns:a="http://schemas.openxmlformats.org/drawingml/2006/main" xmlns:r="http://schemas.openxmlformats.org/officeDocument/2006/relationships" xmlns:p="http://schemas.openxmlformats.org/presentationml/2006/main">
  <p:tag name="THINKCELLSHAPEDONOTDELETE" val="p9ZSRxGvqjUKZEXbelTrqQg"/>
</p:tagLst>
</file>

<file path=ppt/tags/tag439.xml><?xml version="1.0" encoding="utf-8"?>
<p:tagLst xmlns:a="http://schemas.openxmlformats.org/drawingml/2006/main" xmlns:r="http://schemas.openxmlformats.org/officeDocument/2006/relationships" xmlns:p="http://schemas.openxmlformats.org/presentationml/2006/main">
  <p:tag name="THINKCELLSHAPEDONOTDELETE" val="pkfP5B.LWw0qXawovRTLec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cn0wJWfOskmdNwLsg2bkcg"/>
</p:tagLst>
</file>

<file path=ppt/tags/tag440.xml><?xml version="1.0" encoding="utf-8"?>
<p:tagLst xmlns:a="http://schemas.openxmlformats.org/drawingml/2006/main" xmlns:r="http://schemas.openxmlformats.org/officeDocument/2006/relationships" xmlns:p="http://schemas.openxmlformats.org/presentationml/2006/main">
  <p:tag name="THINKCELLSHAPEDONOTDELETE" val="psTBS9K8xM0.sT_dwN7q6Zg"/>
</p:tagLst>
</file>

<file path=ppt/tags/tag441.xml><?xml version="1.0" encoding="utf-8"?>
<p:tagLst xmlns:a="http://schemas.openxmlformats.org/drawingml/2006/main" xmlns:r="http://schemas.openxmlformats.org/officeDocument/2006/relationships" xmlns:p="http://schemas.openxmlformats.org/presentationml/2006/main">
  <p:tag name="THINKCELLSHAPEDONOTDELETE" val="p_AYXYnCasE.dvjW5M4fLMQ"/>
</p:tagLst>
</file>

<file path=ppt/tags/tag442.xml><?xml version="1.0" encoding="utf-8"?>
<p:tagLst xmlns:a="http://schemas.openxmlformats.org/drawingml/2006/main" xmlns:r="http://schemas.openxmlformats.org/officeDocument/2006/relationships" xmlns:p="http://schemas.openxmlformats.org/presentationml/2006/main">
  <p:tag name="THINKCELLSHAPEDONOTDELETE" val="p6WUK.FfIE0Ka6HEAMQg4iA"/>
</p:tagLst>
</file>

<file path=ppt/tags/tag443.xml><?xml version="1.0" encoding="utf-8"?>
<p:tagLst xmlns:a="http://schemas.openxmlformats.org/drawingml/2006/main" xmlns:r="http://schemas.openxmlformats.org/officeDocument/2006/relationships" xmlns:p="http://schemas.openxmlformats.org/presentationml/2006/main">
  <p:tag name="THINKCELLSHAPEDONOTDELETE" val="pznlrqeeWZEusSqeD6TphEw"/>
</p:tagLst>
</file>

<file path=ppt/tags/tag444.xml><?xml version="1.0" encoding="utf-8"?>
<p:tagLst xmlns:a="http://schemas.openxmlformats.org/drawingml/2006/main" xmlns:r="http://schemas.openxmlformats.org/officeDocument/2006/relationships" xmlns:p="http://schemas.openxmlformats.org/presentationml/2006/main">
  <p:tag name="THINKCELLSHAPEDONOTDELETE" val="pkYR91Kn4L0yp6gySsbYY4A"/>
</p:tagLst>
</file>

<file path=ppt/tags/tag445.xml><?xml version="1.0" encoding="utf-8"?>
<p:tagLst xmlns:a="http://schemas.openxmlformats.org/drawingml/2006/main" xmlns:r="http://schemas.openxmlformats.org/officeDocument/2006/relationships" xmlns:p="http://schemas.openxmlformats.org/presentationml/2006/main">
  <p:tag name="THINKCELLSHAPEDONOTDELETE" val="pjEk0nMqy80GOvb9liCFnOA"/>
</p:tagLst>
</file>

<file path=ppt/tags/tag446.xml><?xml version="1.0" encoding="utf-8"?>
<p:tagLst xmlns:a="http://schemas.openxmlformats.org/drawingml/2006/main" xmlns:r="http://schemas.openxmlformats.org/officeDocument/2006/relationships" xmlns:p="http://schemas.openxmlformats.org/presentationml/2006/main">
  <p:tag name="THINKCELLSHAPEDONOTDELETE" val="p71b8tDsSBkGNxKW8d22Uzg"/>
</p:tagLst>
</file>

<file path=ppt/tags/tag447.xml><?xml version="1.0" encoding="utf-8"?>
<p:tagLst xmlns:a="http://schemas.openxmlformats.org/drawingml/2006/main" xmlns:r="http://schemas.openxmlformats.org/officeDocument/2006/relationships" xmlns:p="http://schemas.openxmlformats.org/presentationml/2006/main">
  <p:tag name="THINKCELLSHAPEDONOTDELETE" val="pNaETkRTOzUa0Y9YNthInvg"/>
</p:tagLst>
</file>

<file path=ppt/tags/tag448.xml><?xml version="1.0" encoding="utf-8"?>
<p:tagLst xmlns:a="http://schemas.openxmlformats.org/drawingml/2006/main" xmlns:r="http://schemas.openxmlformats.org/officeDocument/2006/relationships" xmlns:p="http://schemas.openxmlformats.org/presentationml/2006/main">
  <p:tag name="THINKCELLSHAPEDONOTDELETE" val="pkJp2W809yEuYDqpour8ifg"/>
</p:tagLst>
</file>

<file path=ppt/tags/tag449.xml><?xml version="1.0" encoding="utf-8"?>
<p:tagLst xmlns:a="http://schemas.openxmlformats.org/drawingml/2006/main" xmlns:r="http://schemas.openxmlformats.org/officeDocument/2006/relationships" xmlns:p="http://schemas.openxmlformats.org/presentationml/2006/main">
  <p:tag name="THINKCELLSHAPEDONOTDELETE" val="pz_ke68aufEGFhsMbmJ0.iw"/>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Rn6AbOO7.U6_PlGHkgZWcw"/>
</p:tagLst>
</file>

<file path=ppt/tags/tag450.xml><?xml version="1.0" encoding="utf-8"?>
<p:tagLst xmlns:a="http://schemas.openxmlformats.org/drawingml/2006/main" xmlns:r="http://schemas.openxmlformats.org/officeDocument/2006/relationships" xmlns:p="http://schemas.openxmlformats.org/presentationml/2006/main">
  <p:tag name="THINKCELLSHAPEDONOTDELETE" val="pdRE4pajfcEmdHjT3PSP3nA"/>
</p:tagLst>
</file>

<file path=ppt/tags/tag451.xml><?xml version="1.0" encoding="utf-8"?>
<p:tagLst xmlns:a="http://schemas.openxmlformats.org/drawingml/2006/main" xmlns:r="http://schemas.openxmlformats.org/officeDocument/2006/relationships" xmlns:p="http://schemas.openxmlformats.org/presentationml/2006/main">
  <p:tag name="THINKCELLSHAPEDONOTDELETE" val="pXqhHGuuAWEGuWpJlXynvow"/>
</p:tagLst>
</file>

<file path=ppt/tags/tag452.xml><?xml version="1.0" encoding="utf-8"?>
<p:tagLst xmlns:a="http://schemas.openxmlformats.org/drawingml/2006/main" xmlns:r="http://schemas.openxmlformats.org/officeDocument/2006/relationships" xmlns:p="http://schemas.openxmlformats.org/presentationml/2006/main">
  <p:tag name="THINKCELLSHAPEDONOTDELETE" val="pq6plCO0HtUeqKznf0DV0Bg"/>
</p:tagLst>
</file>

<file path=ppt/tags/tag453.xml><?xml version="1.0" encoding="utf-8"?>
<p:tagLst xmlns:a="http://schemas.openxmlformats.org/drawingml/2006/main" xmlns:r="http://schemas.openxmlformats.org/officeDocument/2006/relationships" xmlns:p="http://schemas.openxmlformats.org/presentationml/2006/main">
  <p:tag name="THINKCELLSHAPEDONOTDELETE" val="p1.n0jkV9GUiE3lX5l.nTjA"/>
</p:tagLst>
</file>

<file path=ppt/tags/tag454.xml><?xml version="1.0" encoding="utf-8"?>
<p:tagLst xmlns:a="http://schemas.openxmlformats.org/drawingml/2006/main" xmlns:r="http://schemas.openxmlformats.org/officeDocument/2006/relationships" xmlns:p="http://schemas.openxmlformats.org/presentationml/2006/main">
  <p:tag name="THINKCELLSHAPEDONOTDELETE" val="pGXF4aRDemEainYhbQ4RCuw"/>
</p:tagLst>
</file>

<file path=ppt/tags/tag455.xml><?xml version="1.0" encoding="utf-8"?>
<p:tagLst xmlns:a="http://schemas.openxmlformats.org/drawingml/2006/main" xmlns:r="http://schemas.openxmlformats.org/officeDocument/2006/relationships" xmlns:p="http://schemas.openxmlformats.org/presentationml/2006/main">
  <p:tag name="THINKCELLSHAPEDONOTDELETE" val="pu1b79pf0y0OR7g3.CJfaqg"/>
</p:tagLst>
</file>

<file path=ppt/tags/tag456.xml><?xml version="1.0" encoding="utf-8"?>
<p:tagLst xmlns:a="http://schemas.openxmlformats.org/drawingml/2006/main" xmlns:r="http://schemas.openxmlformats.org/officeDocument/2006/relationships" xmlns:p="http://schemas.openxmlformats.org/presentationml/2006/main">
  <p:tag name="THINKCELLSHAPEDONOTDELETE" val="pLrz2XJW28EWAiZQVX1zmJQ"/>
</p:tagLst>
</file>

<file path=ppt/tags/tag457.xml><?xml version="1.0" encoding="utf-8"?>
<p:tagLst xmlns:a="http://schemas.openxmlformats.org/drawingml/2006/main" xmlns:r="http://schemas.openxmlformats.org/officeDocument/2006/relationships" xmlns:p="http://schemas.openxmlformats.org/presentationml/2006/main">
  <p:tag name="THINKCELLSHAPEDONOTDELETE" val="p55tmofjxyEiORDABrDXinA"/>
</p:tagLst>
</file>

<file path=ppt/tags/tag458.xml><?xml version="1.0" encoding="utf-8"?>
<p:tagLst xmlns:a="http://schemas.openxmlformats.org/drawingml/2006/main" xmlns:r="http://schemas.openxmlformats.org/officeDocument/2006/relationships" xmlns:p="http://schemas.openxmlformats.org/presentationml/2006/main">
  <p:tag name="THINKCELLSHAPEDONOTDELETE" val="p8M5zGRjyskaKEv2zjQllpA"/>
</p:tagLst>
</file>

<file path=ppt/tags/tag459.xml><?xml version="1.0" encoding="utf-8"?>
<p:tagLst xmlns:a="http://schemas.openxmlformats.org/drawingml/2006/main" xmlns:r="http://schemas.openxmlformats.org/officeDocument/2006/relationships" xmlns:p="http://schemas.openxmlformats.org/presentationml/2006/main">
  <p:tag name="THINKCELLSHAPEDONOTDELETE" val="pJl5H22GTIE6TbPn..DUbL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KsND_Kr3ykmu2nMBHQtwUw"/>
</p:tagLst>
</file>

<file path=ppt/tags/tag460.xml><?xml version="1.0" encoding="utf-8"?>
<p:tagLst xmlns:a="http://schemas.openxmlformats.org/drawingml/2006/main" xmlns:r="http://schemas.openxmlformats.org/officeDocument/2006/relationships" xmlns:p="http://schemas.openxmlformats.org/presentationml/2006/main">
  <p:tag name="THINKCELLSHAPEDONOTDELETE" val="pEIlsdJB9WUSPkQZ2c6qdxg"/>
</p:tagLst>
</file>

<file path=ppt/tags/tag461.xml><?xml version="1.0" encoding="utf-8"?>
<p:tagLst xmlns:a="http://schemas.openxmlformats.org/drawingml/2006/main" xmlns:r="http://schemas.openxmlformats.org/officeDocument/2006/relationships" xmlns:p="http://schemas.openxmlformats.org/presentationml/2006/main">
  <p:tag name="THINKCELLSHAPEDONOTDELETE" val="pvisnzi8asEWzOoF534alrg"/>
</p:tagLst>
</file>

<file path=ppt/tags/tag462.xml><?xml version="1.0" encoding="utf-8"?>
<p:tagLst xmlns:a="http://schemas.openxmlformats.org/drawingml/2006/main" xmlns:r="http://schemas.openxmlformats.org/officeDocument/2006/relationships" xmlns:p="http://schemas.openxmlformats.org/presentationml/2006/main">
  <p:tag name="THINKCELLSHAPEDONOTDELETE" val="pgVGxKW5Ck0Ot_Gr8IEUXGw"/>
</p:tagLst>
</file>

<file path=ppt/tags/tag463.xml><?xml version="1.0" encoding="utf-8"?>
<p:tagLst xmlns:a="http://schemas.openxmlformats.org/drawingml/2006/main" xmlns:r="http://schemas.openxmlformats.org/officeDocument/2006/relationships" xmlns:p="http://schemas.openxmlformats.org/presentationml/2006/main">
  <p:tag name="THINKCELLSHAPEDONOTDELETE" val="pAgmfHHmXQkaRxRVn_bHpQA"/>
</p:tagLst>
</file>

<file path=ppt/tags/tag464.xml><?xml version="1.0" encoding="utf-8"?>
<p:tagLst xmlns:a="http://schemas.openxmlformats.org/drawingml/2006/main" xmlns:r="http://schemas.openxmlformats.org/officeDocument/2006/relationships" xmlns:p="http://schemas.openxmlformats.org/presentationml/2006/main">
  <p:tag name="THINKCELLSHAPEDONOTDELETE" val="pZjG9cd9DyU2_yY5tz9iNQA"/>
</p:tagLst>
</file>

<file path=ppt/tags/tag465.xml><?xml version="1.0" encoding="utf-8"?>
<p:tagLst xmlns:a="http://schemas.openxmlformats.org/drawingml/2006/main" xmlns:r="http://schemas.openxmlformats.org/officeDocument/2006/relationships" xmlns:p="http://schemas.openxmlformats.org/presentationml/2006/main">
  <p:tag name="THINKCELLSHAPEDONOTDELETE" val="pDhUi28C7ek.Ocpu75Jtg5w"/>
</p:tagLst>
</file>

<file path=ppt/tags/tag466.xml><?xml version="1.0" encoding="utf-8"?>
<p:tagLst xmlns:a="http://schemas.openxmlformats.org/drawingml/2006/main" xmlns:r="http://schemas.openxmlformats.org/officeDocument/2006/relationships" xmlns:p="http://schemas.openxmlformats.org/presentationml/2006/main">
  <p:tag name="THINKCELLSHAPEDONOTDELETE" val="p9ZPf.SWTYEiqTHIRRs0R3A"/>
</p:tagLst>
</file>

<file path=ppt/tags/tag467.xml><?xml version="1.0" encoding="utf-8"?>
<p:tagLst xmlns:a="http://schemas.openxmlformats.org/drawingml/2006/main" xmlns:r="http://schemas.openxmlformats.org/officeDocument/2006/relationships" xmlns:p="http://schemas.openxmlformats.org/presentationml/2006/main">
  <p:tag name="THINKCELLSHAPEDONOTDELETE" val="pWr4f0TkNtEuy7wlhOM3Uzw"/>
</p:tagLst>
</file>

<file path=ppt/tags/tag468.xml><?xml version="1.0" encoding="utf-8"?>
<p:tagLst xmlns:a="http://schemas.openxmlformats.org/drawingml/2006/main" xmlns:r="http://schemas.openxmlformats.org/officeDocument/2006/relationships" xmlns:p="http://schemas.openxmlformats.org/presentationml/2006/main">
  <p:tag name="THINKCELLSHAPEDONOTDELETE" val="pI4fKEEvN0E.A0l.tovbyiA"/>
</p:tagLst>
</file>

<file path=ppt/tags/tag469.xml><?xml version="1.0" encoding="utf-8"?>
<p:tagLst xmlns:a="http://schemas.openxmlformats.org/drawingml/2006/main" xmlns:r="http://schemas.openxmlformats.org/officeDocument/2006/relationships" xmlns:p="http://schemas.openxmlformats.org/presentationml/2006/main">
  <p:tag name="THINKCELLSHAPEDONOTDELETE" val="p50t_bAjiOk68fgar_cj_g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bWF7OmAmx02nW5aof7onVQ"/>
</p:tagLst>
</file>

<file path=ppt/tags/tag470.xml><?xml version="1.0" encoding="utf-8"?>
<p:tagLst xmlns:a="http://schemas.openxmlformats.org/drawingml/2006/main" xmlns:r="http://schemas.openxmlformats.org/officeDocument/2006/relationships" xmlns:p="http://schemas.openxmlformats.org/presentationml/2006/main">
  <p:tag name="THINKCELLSHAPEDONOTDELETE" val="pS4SKyIdSck2y_b2sN6ofkQ"/>
</p:tagLst>
</file>

<file path=ppt/tags/tag471.xml><?xml version="1.0" encoding="utf-8"?>
<p:tagLst xmlns:a="http://schemas.openxmlformats.org/drawingml/2006/main" xmlns:r="http://schemas.openxmlformats.org/officeDocument/2006/relationships" xmlns:p="http://schemas.openxmlformats.org/presentationml/2006/main">
  <p:tag name="THINKCELLSHAPEDONOTDELETE" val="pY5Go1XHjgkS0KPMOwvQE4w"/>
</p:tagLst>
</file>

<file path=ppt/tags/tag472.xml><?xml version="1.0" encoding="utf-8"?>
<p:tagLst xmlns:a="http://schemas.openxmlformats.org/drawingml/2006/main" xmlns:r="http://schemas.openxmlformats.org/officeDocument/2006/relationships" xmlns:p="http://schemas.openxmlformats.org/presentationml/2006/main">
  <p:tag name="THINKCELLSHAPEDONOTDELETE" val="pNHnYekmo70O94s7MA7tX_A"/>
</p:tagLst>
</file>

<file path=ppt/tags/tag473.xml><?xml version="1.0" encoding="utf-8"?>
<p:tagLst xmlns:a="http://schemas.openxmlformats.org/drawingml/2006/main" xmlns:r="http://schemas.openxmlformats.org/officeDocument/2006/relationships" xmlns:p="http://schemas.openxmlformats.org/presentationml/2006/main">
  <p:tag name="THINKCELLSHAPEDONOTDELETE" val="pD_.zaGqn9kWwenu1iNKHfw"/>
</p:tagLst>
</file>

<file path=ppt/tags/tag474.xml><?xml version="1.0" encoding="utf-8"?>
<p:tagLst xmlns:a="http://schemas.openxmlformats.org/drawingml/2006/main" xmlns:r="http://schemas.openxmlformats.org/officeDocument/2006/relationships" xmlns:p="http://schemas.openxmlformats.org/presentationml/2006/main">
  <p:tag name="THINKCELLSHAPEDONOTDELETE" val="pQcf.IPek.k2X2iTENpAPUg"/>
</p:tagLst>
</file>

<file path=ppt/tags/tag475.xml><?xml version="1.0" encoding="utf-8"?>
<p:tagLst xmlns:a="http://schemas.openxmlformats.org/drawingml/2006/main" xmlns:r="http://schemas.openxmlformats.org/officeDocument/2006/relationships" xmlns:p="http://schemas.openxmlformats.org/presentationml/2006/main">
  <p:tag name="THINKCELLSHAPEDONOTDELETE" val="pDry89eiL_ECwvPlc6TwzUA"/>
</p:tagLst>
</file>

<file path=ppt/tags/tag476.xml><?xml version="1.0" encoding="utf-8"?>
<p:tagLst xmlns:a="http://schemas.openxmlformats.org/drawingml/2006/main" xmlns:r="http://schemas.openxmlformats.org/officeDocument/2006/relationships" xmlns:p="http://schemas.openxmlformats.org/presentationml/2006/main">
  <p:tag name="THINKCELLSHAPEDONOTDELETE" val="pQrokXL7PfE.jhKRSospT9w"/>
</p:tagLst>
</file>

<file path=ppt/tags/tag477.xml><?xml version="1.0" encoding="utf-8"?>
<p:tagLst xmlns:a="http://schemas.openxmlformats.org/drawingml/2006/main" xmlns:r="http://schemas.openxmlformats.org/officeDocument/2006/relationships" xmlns:p="http://schemas.openxmlformats.org/presentationml/2006/main">
  <p:tag name="THINKCELLSHAPEDONOTDELETE" val="p0nYpwVTGfEKBwgzkDlV2CA"/>
</p:tagLst>
</file>

<file path=ppt/tags/tag478.xml><?xml version="1.0" encoding="utf-8"?>
<p:tagLst xmlns:a="http://schemas.openxmlformats.org/drawingml/2006/main" xmlns:r="http://schemas.openxmlformats.org/officeDocument/2006/relationships" xmlns:p="http://schemas.openxmlformats.org/presentationml/2006/main">
  <p:tag name="THINKCELLSHAPEDONOTDELETE" val="plvIPmyGtuk6yJxtAg_e4ng"/>
</p:tagLst>
</file>

<file path=ppt/tags/tag479.xml><?xml version="1.0" encoding="utf-8"?>
<p:tagLst xmlns:a="http://schemas.openxmlformats.org/drawingml/2006/main" xmlns:r="http://schemas.openxmlformats.org/officeDocument/2006/relationships" xmlns:p="http://schemas.openxmlformats.org/presentationml/2006/main">
  <p:tag name="THINKCELLSHAPEDONOTDELETE" val="peR7Xvubugk2IL3qFM5gOz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4JvxyGaQA029vFV3YjMet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r6PVR2Yay0yKAhmtFtFeH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14RTaAjHyEygaBEjBnBUj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WNrIKH_T00u2_TVtvuGQ.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623SkWvChUix67R4jsQ4y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ZRm43sCwuk.kV.gjocwuJ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5bbVtXRPSEOotkhpBtfb9Q"/>
</p:tagLst>
</file>

<file path=ppt/tags/tag54.xml><?xml version="1.0" encoding="utf-8"?>
<p:tagLst xmlns:a="http://schemas.openxmlformats.org/drawingml/2006/main" xmlns:r="http://schemas.openxmlformats.org/officeDocument/2006/relationships" xmlns:p="http://schemas.openxmlformats.org/presentationml/2006/main">
  <p:tag name="NAME" val="RectangleShape"/>
</p:tagLst>
</file>

<file path=ppt/tags/tag55.xml><?xml version="1.0" encoding="utf-8"?>
<p:tagLst xmlns:a="http://schemas.openxmlformats.org/drawingml/2006/main" xmlns:r="http://schemas.openxmlformats.org/officeDocument/2006/relationships" xmlns:p="http://schemas.openxmlformats.org/presentationml/2006/main">
  <p:tag name="NAME" val="RectangleText"/>
</p:tagLst>
</file>

<file path=ppt/tags/tag56.xml><?xml version="1.0" encoding="utf-8"?>
<p:tagLst xmlns:a="http://schemas.openxmlformats.org/drawingml/2006/main" xmlns:r="http://schemas.openxmlformats.org/officeDocument/2006/relationships" xmlns:p="http://schemas.openxmlformats.org/presentationml/2006/main">
  <p:tag name="NAME" val="RectangleShape"/>
</p:tagLst>
</file>

<file path=ppt/tags/tag57.xml><?xml version="1.0" encoding="utf-8"?>
<p:tagLst xmlns:a="http://schemas.openxmlformats.org/drawingml/2006/main" xmlns:r="http://schemas.openxmlformats.org/officeDocument/2006/relationships" xmlns:p="http://schemas.openxmlformats.org/presentationml/2006/main">
  <p:tag name="NAME" val="RectangleText"/>
</p:tagLst>
</file>

<file path=ppt/tags/tag58.xml><?xml version="1.0" encoding="utf-8"?>
<p:tagLst xmlns:a="http://schemas.openxmlformats.org/drawingml/2006/main" xmlns:r="http://schemas.openxmlformats.org/officeDocument/2006/relationships" xmlns:p="http://schemas.openxmlformats.org/presentationml/2006/main">
  <p:tag name="NAME" val="RectangleShape"/>
</p:tagLst>
</file>

<file path=ppt/tags/tag59.xml><?xml version="1.0" encoding="utf-8"?>
<p:tagLst xmlns:a="http://schemas.openxmlformats.org/drawingml/2006/main" xmlns:r="http://schemas.openxmlformats.org/officeDocument/2006/relationships" xmlns:p="http://schemas.openxmlformats.org/presentationml/2006/main">
  <p:tag name="NAME" val="RectangleText"/>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14RTaAjHyEygaBEjBnBUjg"/>
</p:tagLst>
</file>

<file path=ppt/tags/tag60.xml><?xml version="1.0" encoding="utf-8"?>
<p:tagLst xmlns:a="http://schemas.openxmlformats.org/drawingml/2006/main" xmlns:r="http://schemas.openxmlformats.org/officeDocument/2006/relationships" xmlns:p="http://schemas.openxmlformats.org/presentationml/2006/main">
  <p:tag name="NAME" val="RectangleShape"/>
</p:tagLst>
</file>

<file path=ppt/tags/tag61.xml><?xml version="1.0" encoding="utf-8"?>
<p:tagLst xmlns:a="http://schemas.openxmlformats.org/drawingml/2006/main" xmlns:r="http://schemas.openxmlformats.org/officeDocument/2006/relationships" xmlns:p="http://schemas.openxmlformats.org/presentationml/2006/main">
  <p:tag name="NAME" val="RectangleText"/>
</p:tagLst>
</file>

<file path=ppt/tags/tag62.xml><?xml version="1.0" encoding="utf-8"?>
<p:tagLst xmlns:a="http://schemas.openxmlformats.org/drawingml/2006/main" xmlns:r="http://schemas.openxmlformats.org/officeDocument/2006/relationships" xmlns:p="http://schemas.openxmlformats.org/presentationml/2006/main">
  <p:tag name="RESIZE" val="Yes"/>
  <p:tag name="THINKCELLSHAPEDONOTDELETE" val="p8vsIlTDUdk6pmgK0edT23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U4U5P4h8WES0rXqBRlvI4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7BdMeO2im0SKSw4fU.2wBA"/>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myOKdHAy.EmtBip7qs96Hw"/>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cTQG62m_9E2QNO1KgNW9rw"/>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ShitRKb20kyVrlBWPcSu3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erSqMBCstUuJTUwYnjXugg"/>
</p:tagLst>
</file>

<file path=ppt/tags/tag7.xml><?xml version="1.0" encoding="utf-8"?>
<p:tagLst xmlns:a="http://schemas.openxmlformats.org/drawingml/2006/main" xmlns:r="http://schemas.openxmlformats.org/officeDocument/2006/relationships" xmlns:p="http://schemas.openxmlformats.org/presentationml/2006/main">
  <p:tag name="NAME" val="Logo"/>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de4gnT2rxUy6l1Y1QpSfx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yz8bJ_iyjUWTmmAAq2CJnQ"/>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1R6nsVkrpk.Egmy3kvVI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72N324OG1U6w87Eu3abFWA"/>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d2W_b2TBeEKSZuKLADHIq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sFE_mxi050qexOM3vuNBng"/>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jwWoBpGppEeSfKtyq9634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Vnwor1OUGUyv3.YjUKAIY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yWAdoCdXrUSDG8p.aGKrMA"/>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GbDOV.AcEKI9eXUKpicw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14RTaAjHyEygaBEjBnBUjg"/>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Smfa5DHuZkGvB10hEcl_Vg"/>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p5OQ4VkLVkW7p6BGR7q0Pg"/>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pO8h_AYuAUGwy.QHwJxCF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g5oiOlRa8ki1iiXwPTEXlg"/>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GV9ePISz6kSv1IvV7XLKY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FF42EfZOtESPQj5lqKZsq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Ve3I5NznRkCmi4vdYPKuAQ"/>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aP5Y_N3bEe7phBiisXrO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5wdm1zi2.k61Vo0NUh.qJQ"/>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ClSLBcjFnUWsln6EtFqh0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14RTaAjHyEygaBEjBnBUjg"/>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gFs11he7JkSpV0.0r2EtEw"/>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2bSTS0GrH0GO9cTGo3M3w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OnGSvZJiAUutjmsnIlKQTw"/>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O4mbpucatEmcLJyqsESHu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uoARjPegDUyVBq6QI4rC7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o.h03SoFg06qOwFYrXXyd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Pl8eI6yto0O1D9yLCQUI3w"/>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MqxOPT4xq0GCiVEC_tb2yg"/>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zl7JXJnyEkyBFx8zJZFWuQ"/>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tN399vXFeE.bhtpvH6ZP2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8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9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000" b="0" i="0" u="none" strike="noStrike" cap="none" normalizeH="0" baseline="0" smtClean="0">
            <a:ln>
              <a:noFill/>
            </a:ln>
            <a:solidFill>
              <a:schemeClr val="tx1"/>
            </a:solidFill>
            <a:effectLst/>
            <a:latin typeface="Arial" charset="0"/>
          </a:defRPr>
        </a:defPPr>
      </a:lstStyle>
    </a:lnDef>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87</TotalTime>
  <Words>4300</Words>
  <Application>Microsoft Office PowerPoint</Application>
  <PresentationFormat>On-screen Show (4:3)</PresentationFormat>
  <Paragraphs>953</Paragraphs>
  <Slides>22</Slides>
  <Notes>19</Notes>
  <HiddenSlides>0</HiddenSlides>
  <MMClips>0</MMClips>
  <ScaleCrop>false</ScaleCrop>
  <HeadingPairs>
    <vt:vector size="6" baseType="variant">
      <vt:variant>
        <vt:lpstr>Theme</vt:lpstr>
      </vt:variant>
      <vt:variant>
        <vt:i4>11</vt:i4>
      </vt:variant>
      <vt:variant>
        <vt:lpstr>Embedded OLE Servers</vt:lpstr>
      </vt:variant>
      <vt:variant>
        <vt:i4>2</vt:i4>
      </vt:variant>
      <vt:variant>
        <vt:lpstr>Slide Titles</vt:lpstr>
      </vt:variant>
      <vt:variant>
        <vt:i4>22</vt:i4>
      </vt:variant>
    </vt:vector>
  </HeadingPairs>
  <TitlesOfParts>
    <vt:vector size="35" baseType="lpstr">
      <vt:lpstr>Office Theme</vt:lpstr>
      <vt:lpstr>blank</vt:lpstr>
      <vt:lpstr>1_blank</vt:lpstr>
      <vt:lpstr>2_blank</vt:lpstr>
      <vt:lpstr>3_blank</vt:lpstr>
      <vt:lpstr>4_blank</vt:lpstr>
      <vt:lpstr>5_blank</vt:lpstr>
      <vt:lpstr>6_Blank</vt:lpstr>
      <vt:lpstr>7_blank</vt:lpstr>
      <vt:lpstr>8_blank</vt:lpstr>
      <vt:lpstr>9_blank</vt:lpstr>
      <vt:lpstr>think-cell Slide</vt:lpstr>
      <vt:lpstr>Chart</vt:lpstr>
      <vt:lpstr>Slide 1</vt:lpstr>
      <vt:lpstr>Agenda</vt:lpstr>
      <vt:lpstr>Introduction</vt:lpstr>
      <vt:lpstr>Agenda</vt:lpstr>
      <vt:lpstr>Approach: We estimated Trusts’ financial position to 2014/15 in 5 steps</vt:lpstr>
      <vt:lpstr>There are a number of potential downsides that have not been included in this analysis and that would make Trusts’ prospects of financial viability lower</vt:lpstr>
      <vt:lpstr>We have limited the potential savings that can be achieved to 20% over the 4-year period, which is at the very top end of savings seen internationally</vt:lpstr>
      <vt:lpstr>Costs to ensure minimum standards of emergency and maternity care included</vt:lpstr>
      <vt:lpstr>Agenda</vt:lpstr>
      <vt:lpstr>Forecast underlying I&amp;E 2010/11 to 2014/15</vt:lpstr>
      <vt:lpstr>Forecast financial position 2010/11 to 2014/15</vt:lpstr>
      <vt:lpstr>Benchmark analysis on cost saving opportunities</vt:lpstr>
      <vt:lpstr>Benchmark cost saving opportunities</vt:lpstr>
      <vt:lpstr>Benchmark cost savings breakdown</vt:lpstr>
      <vt:lpstr>Trusts were placed into four categories – Whipps Cross was not viable under any tested scenario.</vt:lpstr>
      <vt:lpstr>Agenda</vt:lpstr>
      <vt:lpstr>Change is necessary to secure delivery of the £1.2bn productivity opportunity.</vt:lpstr>
      <vt:lpstr>Agenda</vt:lpstr>
      <vt:lpstr>Discussion points</vt:lpstr>
      <vt:lpstr>Agenda</vt:lpstr>
      <vt:lpstr>Peer groups</vt:lpstr>
      <vt:lpstr>Impact of new service standards in emergency services and obstetrics, 11/12 &amp; 14/15</vt:lpstr>
    </vt:vector>
  </TitlesOfParts>
  <Company>NHS London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lcollen</dc:creator>
  <cp:lastModifiedBy>lcollen</cp:lastModifiedBy>
  <cp:revision>13</cp:revision>
  <dcterms:created xsi:type="dcterms:W3CDTF">2011-10-10T11:00:28Z</dcterms:created>
  <dcterms:modified xsi:type="dcterms:W3CDTF">2011-10-10T12:33:10Z</dcterms:modified>
</cp:coreProperties>
</file>