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p:sldMasterIdLst>
    <p:sldMasterId id="2147483648" r:id="rId1"/>
  </p:sldMasterIdLst>
  <p:notesMasterIdLst>
    <p:notesMasterId r:id="rId3"/>
  </p:notesMasterIdLst>
  <p:handoutMasterIdLst>
    <p:handoutMasterId r:id="rId4"/>
  </p:handoutMasterIdLst>
  <p:sldIdLst>
    <p:sldId id="289" r:id="rId2"/>
  </p:sldIdLst>
  <p:sldSz cx="9906000" cy="6858000" type="A4"/>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4363F"/>
    <a:srgbClr val="273A45"/>
    <a:srgbClr val="DEDEDE"/>
    <a:srgbClr val="273B45"/>
    <a:srgbClr val="8C8C7D"/>
    <a:srgbClr val="B0DCC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8872" autoAdjust="0"/>
    <p:restoredTop sz="99283" autoAdjust="0"/>
  </p:normalViewPr>
  <p:slideViewPr>
    <p:cSldViewPr snapToObjects="1">
      <p:cViewPr>
        <p:scale>
          <a:sx n="81" d="100"/>
          <a:sy n="81" d="100"/>
        </p:scale>
        <p:origin x="-474" y="-36"/>
      </p:cViewPr>
      <p:guideLst>
        <p:guide orient="horz" pos="2160"/>
        <p:guide pos="3120"/>
      </p:guideLst>
    </p:cSldViewPr>
  </p:slideViewPr>
  <p:notesTextViewPr>
    <p:cViewPr>
      <p:scale>
        <a:sx n="1" d="1"/>
        <a:sy n="1" d="1"/>
      </p:scale>
      <p:origin x="0" y="0"/>
    </p:cViewPr>
  </p:notesTextViewPr>
  <p:sorterViewPr>
    <p:cViewPr>
      <p:scale>
        <a:sx n="124" d="100"/>
        <a:sy n="124" d="100"/>
      </p:scale>
      <p:origin x="0" y="0"/>
    </p:cViewPr>
  </p:sorterViewPr>
  <p:gridSpacing cx="72010" cy="7201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FA3BECC-1939-9E48-AC46-46CDA72655E2}" type="datetimeFigureOut">
              <a:rPr lang="en-US" smtClean="0"/>
              <a:t>3/22/2012</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3A357AE-B57D-3A41-864B-C1C478B4C663}" type="slidenum">
              <a:rPr lang="en-GB" smtClean="0"/>
              <a:t>‹#›</a:t>
            </a:fld>
            <a:endParaRPr lang="en-GB"/>
          </a:p>
        </p:txBody>
      </p:sp>
    </p:spTree>
    <p:extLst>
      <p:ext uri="{BB962C8B-B14F-4D97-AF65-F5344CB8AC3E}">
        <p14:creationId xmlns:p14="http://schemas.microsoft.com/office/powerpoint/2010/main" val="83647684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Helvetica Neue"/>
              </a:defRPr>
            </a:lvl1pPr>
          </a:lstStyle>
          <a:p>
            <a:endParaRPr lang="en-GB"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Helvetica Neue"/>
              </a:defRPr>
            </a:lvl1pPr>
          </a:lstStyle>
          <a:p>
            <a:fld id="{527EC9A1-18E3-4A52-B1D6-E718D18407FB}" type="datetimeFigureOut">
              <a:rPr lang="en-GB" smtClean="0"/>
              <a:pPr/>
              <a:t>22/03/2012</a:t>
            </a:fld>
            <a:endParaRPr lang="en-GB" dirty="0"/>
          </a:p>
        </p:txBody>
      </p:sp>
      <p:sp>
        <p:nvSpPr>
          <p:cNvPr id="4" name="Slide Image Placeholder 3"/>
          <p:cNvSpPr>
            <a:spLocks noGrp="1" noRot="1" noChangeAspect="1"/>
          </p:cNvSpPr>
          <p:nvPr>
            <p:ph type="sldImg" idx="2"/>
          </p:nvPr>
        </p:nvSpPr>
        <p:spPr>
          <a:xfrm>
            <a:off x="952500" y="685800"/>
            <a:ext cx="4953000" cy="34290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Helvetica Neue"/>
              </a:defRPr>
            </a:lvl1pPr>
          </a:lstStyle>
          <a:p>
            <a:endParaRPr lang="en-GB"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Helvetica Neue"/>
              </a:defRPr>
            </a:lvl1pPr>
          </a:lstStyle>
          <a:p>
            <a:fld id="{D43904BE-4271-40BF-BE3F-211C5A452E0B}" type="slidenum">
              <a:rPr lang="en-GB" smtClean="0"/>
              <a:pPr/>
              <a:t>‹#›</a:t>
            </a:fld>
            <a:endParaRPr lang="en-GB" dirty="0"/>
          </a:p>
        </p:txBody>
      </p:sp>
    </p:spTree>
    <p:extLst>
      <p:ext uri="{BB962C8B-B14F-4D97-AF65-F5344CB8AC3E}">
        <p14:creationId xmlns:p14="http://schemas.microsoft.com/office/powerpoint/2010/main" val="13677118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Helvetica Neue"/>
        <a:ea typeface="+mn-ea"/>
        <a:cs typeface="+mn-cs"/>
      </a:defRPr>
    </a:lvl1pPr>
    <a:lvl2pPr marL="457200" algn="l" defTabSz="914400" rtl="0" eaLnBrk="1" latinLnBrk="0" hangingPunct="1">
      <a:defRPr sz="1200" kern="1200">
        <a:solidFill>
          <a:schemeClr val="tx1"/>
        </a:solidFill>
        <a:latin typeface="Helvetica Neue"/>
        <a:ea typeface="+mn-ea"/>
        <a:cs typeface="+mn-cs"/>
      </a:defRPr>
    </a:lvl2pPr>
    <a:lvl3pPr marL="914400" algn="l" defTabSz="914400" rtl="0" eaLnBrk="1" latinLnBrk="0" hangingPunct="1">
      <a:defRPr sz="1200" kern="1200">
        <a:solidFill>
          <a:schemeClr val="tx1"/>
        </a:solidFill>
        <a:latin typeface="Helvetica Neue"/>
        <a:ea typeface="+mn-ea"/>
        <a:cs typeface="+mn-cs"/>
      </a:defRPr>
    </a:lvl3pPr>
    <a:lvl4pPr marL="1371600" algn="l" defTabSz="914400" rtl="0" eaLnBrk="1" latinLnBrk="0" hangingPunct="1">
      <a:defRPr sz="1200" kern="1200">
        <a:solidFill>
          <a:schemeClr val="tx1"/>
        </a:solidFill>
        <a:latin typeface="Helvetica Neue"/>
        <a:ea typeface="+mn-ea"/>
        <a:cs typeface="+mn-cs"/>
      </a:defRPr>
    </a:lvl4pPr>
    <a:lvl5pPr marL="1828800" algn="l" defTabSz="914400" rtl="0" eaLnBrk="1" latinLnBrk="0" hangingPunct="1">
      <a:defRPr sz="1200" kern="1200">
        <a:solidFill>
          <a:schemeClr val="tx1"/>
        </a:solidFill>
        <a:latin typeface="Helvetica Neue"/>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userDrawn="1"/>
        </p:nvSpPr>
        <p:spPr>
          <a:xfrm>
            <a:off x="0" y="-2826"/>
            <a:ext cx="9906000" cy="6860826"/>
          </a:xfrm>
          <a:prstGeom prst="rect">
            <a:avLst/>
          </a:prstGeom>
          <a:solidFill>
            <a:srgbClr val="273B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latin typeface="Helvetica Neue"/>
            </a:endParaRPr>
          </a:p>
        </p:txBody>
      </p:sp>
      <p:sp>
        <p:nvSpPr>
          <p:cNvPr id="2" name="Title 1"/>
          <p:cNvSpPr>
            <a:spLocks noGrp="1"/>
          </p:cNvSpPr>
          <p:nvPr>
            <p:ph type="ctrTitle"/>
          </p:nvPr>
        </p:nvSpPr>
        <p:spPr>
          <a:xfrm>
            <a:off x="2869780" y="2348851"/>
            <a:ext cx="6293270" cy="1181984"/>
          </a:xfrm>
        </p:spPr>
        <p:txBody>
          <a:bodyPr lIns="0" tIns="0" rIns="0" bIns="0"/>
          <a:lstStyle>
            <a:lvl1pPr algn="l">
              <a:defRPr b="1">
                <a:solidFill>
                  <a:srgbClr val="B0DCC8"/>
                </a:solidFill>
                <a:latin typeface="Helvetica Neue"/>
                <a:cs typeface="Helvetica Neue"/>
              </a:defRPr>
            </a:lvl1pPr>
          </a:lstStyle>
          <a:p>
            <a:r>
              <a:rPr lang="en-US" smtClean="0"/>
              <a:t>Click to edit Master title style</a:t>
            </a:r>
            <a:endParaRPr lang="en-GB" dirty="0"/>
          </a:p>
        </p:txBody>
      </p:sp>
      <p:sp>
        <p:nvSpPr>
          <p:cNvPr id="3" name="Subtitle 2"/>
          <p:cNvSpPr>
            <a:spLocks noGrp="1"/>
          </p:cNvSpPr>
          <p:nvPr>
            <p:ph type="subTitle" idx="1"/>
          </p:nvPr>
        </p:nvSpPr>
        <p:spPr>
          <a:xfrm>
            <a:off x="2869780" y="3785547"/>
            <a:ext cx="6293270" cy="824553"/>
          </a:xfrm>
        </p:spPr>
        <p:txBody>
          <a:bodyPr lIns="0" tIns="0" rIns="0" bIns="0" anchor="ctr">
            <a:normAutofit/>
          </a:bodyPr>
          <a:lstStyle>
            <a:lvl1pPr marL="0" indent="0" algn="l">
              <a:buNone/>
              <a:defRPr sz="1800">
                <a:solidFill>
                  <a:srgbClr val="DEDEDE"/>
                </a:solidFill>
                <a:latin typeface="Helvetica Neue"/>
                <a:cs typeface="Helvetica Neue"/>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dirty="0"/>
          </a:p>
        </p:txBody>
      </p:sp>
      <p:sp>
        <p:nvSpPr>
          <p:cNvPr id="9" name="Rectangle 8"/>
          <p:cNvSpPr/>
          <p:nvPr userDrawn="1"/>
        </p:nvSpPr>
        <p:spPr>
          <a:xfrm>
            <a:off x="10713800" y="4448590"/>
            <a:ext cx="1280490" cy="980660"/>
          </a:xfrm>
          <a:prstGeom prst="rect">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latin typeface="Helvetica Neue"/>
            </a:endParaRPr>
          </a:p>
        </p:txBody>
      </p:sp>
      <p:sp>
        <p:nvSpPr>
          <p:cNvPr id="10" name="Rectangle 9"/>
          <p:cNvSpPr/>
          <p:nvPr userDrawn="1"/>
        </p:nvSpPr>
        <p:spPr>
          <a:xfrm>
            <a:off x="10713800" y="829523"/>
            <a:ext cx="1280490" cy="980660"/>
          </a:xfrm>
          <a:prstGeom prst="rect">
            <a:avLst/>
          </a:prstGeom>
          <a:solidFill>
            <a:srgbClr val="273B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latin typeface="Helvetica Neue"/>
            </a:endParaRPr>
          </a:p>
        </p:txBody>
      </p:sp>
      <p:sp>
        <p:nvSpPr>
          <p:cNvPr id="11" name="Rectangle 10"/>
          <p:cNvSpPr/>
          <p:nvPr userDrawn="1"/>
        </p:nvSpPr>
        <p:spPr>
          <a:xfrm>
            <a:off x="10713800" y="3242235"/>
            <a:ext cx="1280490" cy="980660"/>
          </a:xfrm>
          <a:prstGeom prst="rect">
            <a:avLst/>
          </a:prstGeom>
          <a:solidFill>
            <a:srgbClr val="B0DC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latin typeface="Helvetica Neue"/>
            </a:endParaRPr>
          </a:p>
        </p:txBody>
      </p:sp>
      <p:sp>
        <p:nvSpPr>
          <p:cNvPr id="12" name="Rectangle 11"/>
          <p:cNvSpPr/>
          <p:nvPr userDrawn="1"/>
        </p:nvSpPr>
        <p:spPr>
          <a:xfrm>
            <a:off x="10713800" y="2035879"/>
            <a:ext cx="1280490" cy="980660"/>
          </a:xfrm>
          <a:prstGeom prst="rect">
            <a:avLst/>
          </a:prstGeom>
          <a:solidFill>
            <a:srgbClr val="8C8C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latin typeface="Helvetica Neue"/>
            </a:endParaRPr>
          </a:p>
        </p:txBody>
      </p:sp>
      <p:grpSp>
        <p:nvGrpSpPr>
          <p:cNvPr id="13" name="Group 12"/>
          <p:cNvGrpSpPr/>
          <p:nvPr userDrawn="1"/>
        </p:nvGrpSpPr>
        <p:grpSpPr>
          <a:xfrm>
            <a:off x="0" y="1268701"/>
            <a:ext cx="2929365" cy="4320600"/>
            <a:chOff x="-5200410" y="154375"/>
            <a:chExt cx="4649724" cy="6858000"/>
          </a:xfrm>
        </p:grpSpPr>
        <p:pic>
          <p:nvPicPr>
            <p:cNvPr id="14" name="Picture 1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00410" y="154375"/>
              <a:ext cx="4649724" cy="6858000"/>
            </a:xfrm>
            <a:prstGeom prst="rect">
              <a:avLst/>
            </a:prstGeom>
          </p:spPr>
        </p:pic>
        <p:pic>
          <p:nvPicPr>
            <p:cNvPr id="15" name="Picture 14"/>
            <p:cNvPicPr>
              <a:picLocks noChangeAspect="1"/>
            </p:cNvPicPr>
            <p:nvPr/>
          </p:nvPicPr>
          <p:blipFill rotWithShape="1">
            <a:blip r:embed="rId3">
              <a:extLst>
                <a:ext uri="{28A0092B-C50C-407E-A947-70E740481C1C}">
                  <a14:useLocalDpi xmlns:a14="http://schemas.microsoft.com/office/drawing/2010/main" val="0"/>
                </a:ext>
              </a:extLst>
            </a:blip>
            <a:srcRect t="80868"/>
            <a:stretch/>
          </p:blipFill>
          <p:spPr>
            <a:xfrm>
              <a:off x="-5200410" y="5695950"/>
              <a:ext cx="4649724" cy="1312050"/>
            </a:xfrm>
            <a:prstGeom prst="rect">
              <a:avLst/>
            </a:prstGeom>
          </p:spPr>
        </p:pic>
      </p:grpSp>
    </p:spTree>
    <p:extLst>
      <p:ext uri="{BB962C8B-B14F-4D97-AF65-F5344CB8AC3E}">
        <p14:creationId xmlns:p14="http://schemas.microsoft.com/office/powerpoint/2010/main" val="6807214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11" name="Group 10"/>
          <p:cNvGrpSpPr/>
          <p:nvPr userDrawn="1"/>
        </p:nvGrpSpPr>
        <p:grpSpPr>
          <a:xfrm>
            <a:off x="0" y="0"/>
            <a:ext cx="9602270" cy="1340710"/>
            <a:chOff x="0" y="0"/>
            <a:chExt cx="9602270" cy="1340710"/>
          </a:xfrm>
        </p:grpSpPr>
        <p:sp>
          <p:nvSpPr>
            <p:cNvPr id="10" name="Teardrop 9"/>
            <p:cNvSpPr/>
            <p:nvPr userDrawn="1"/>
          </p:nvSpPr>
          <p:spPr>
            <a:xfrm>
              <a:off x="7074380" y="0"/>
              <a:ext cx="1407110" cy="1295887"/>
            </a:xfrm>
            <a:prstGeom prst="teardrop">
              <a:avLst/>
            </a:prstGeom>
            <a:solidFill>
              <a:srgbClr val="273B45"/>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dirty="0">
                <a:latin typeface="Helvetica Neue"/>
              </a:endParaRPr>
            </a:p>
          </p:txBody>
        </p:sp>
        <p:sp>
          <p:nvSpPr>
            <p:cNvPr id="7" name="Rectangle 6"/>
            <p:cNvSpPr/>
            <p:nvPr userDrawn="1"/>
          </p:nvSpPr>
          <p:spPr>
            <a:xfrm>
              <a:off x="0" y="2402"/>
              <a:ext cx="7833400" cy="1296000"/>
            </a:xfrm>
            <a:prstGeom prst="rect">
              <a:avLst/>
            </a:prstGeom>
            <a:solidFill>
              <a:srgbClr val="273B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latin typeface="Helvetica Neue"/>
              </a:endParaRPr>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697520" y="6271"/>
              <a:ext cx="904750" cy="1334439"/>
            </a:xfrm>
            <a:prstGeom prst="rect">
              <a:avLst/>
            </a:prstGeom>
          </p:spPr>
        </p:pic>
      </p:grpSp>
      <p:sp>
        <p:nvSpPr>
          <p:cNvPr id="2" name="Title 1"/>
          <p:cNvSpPr>
            <a:spLocks noGrp="1"/>
          </p:cNvSpPr>
          <p:nvPr>
            <p:ph type="title"/>
          </p:nvPr>
        </p:nvSpPr>
        <p:spPr>
          <a:xfrm>
            <a:off x="468000" y="288000"/>
            <a:ext cx="9000000" cy="720000"/>
          </a:xfrm>
        </p:spPr>
        <p:txBody>
          <a:bodyPr lIns="0" tIns="36000" rIns="360000" bIns="36000">
            <a:noAutofit/>
          </a:bodyPr>
          <a:lstStyle>
            <a:lvl1pPr>
              <a:defRPr sz="2800" b="1">
                <a:solidFill>
                  <a:srgbClr val="B0DCC8"/>
                </a:solidFill>
                <a:latin typeface="Helvetica Neue"/>
                <a:cs typeface="Helvetica Neue"/>
              </a:defRPr>
            </a:lvl1pPr>
          </a:lstStyle>
          <a:p>
            <a:r>
              <a:rPr lang="en-US" smtClean="0"/>
              <a:t>Click to edit Master title style</a:t>
            </a:r>
            <a:endParaRPr lang="en-GB" dirty="0"/>
          </a:p>
        </p:txBody>
      </p:sp>
      <p:sp>
        <p:nvSpPr>
          <p:cNvPr id="3" name="Content Placeholder 2"/>
          <p:cNvSpPr>
            <a:spLocks noGrp="1"/>
          </p:cNvSpPr>
          <p:nvPr>
            <p:ph idx="1"/>
          </p:nvPr>
        </p:nvSpPr>
        <p:spPr/>
        <p:txBody>
          <a:bodyPr lIns="0" tIns="0" rIns="0" bIns="0"/>
          <a:lstStyle>
            <a:lvl1pPr>
              <a:spcBef>
                <a:spcPts val="600"/>
              </a:spcBef>
              <a:defRPr>
                <a:latin typeface="Helvetica Neue"/>
                <a:cs typeface="Helvetica Neue"/>
              </a:defRPr>
            </a:lvl1pPr>
            <a:lvl2pPr>
              <a:spcBef>
                <a:spcPts val="600"/>
              </a:spcBef>
              <a:defRPr>
                <a:latin typeface="Helvetica Neue"/>
                <a:cs typeface="Helvetica Neue"/>
              </a:defRPr>
            </a:lvl2pPr>
            <a:lvl3pPr>
              <a:spcBef>
                <a:spcPts val="600"/>
              </a:spcBef>
              <a:defRPr>
                <a:latin typeface="Helvetica Neue"/>
                <a:cs typeface="Helvetica Neue"/>
              </a:defRPr>
            </a:lvl3pPr>
            <a:lvl4pPr>
              <a:spcBef>
                <a:spcPts val="600"/>
              </a:spcBef>
              <a:defRPr>
                <a:latin typeface="Helvetica Neue"/>
                <a:cs typeface="Helvetica Neue"/>
              </a:defRPr>
            </a:lvl4pPr>
            <a:lvl5pPr>
              <a:spcBef>
                <a:spcPts val="600"/>
              </a:spcBef>
              <a:defRPr>
                <a:latin typeface="Helvetica Neue"/>
                <a:cs typeface="Helvetica Neu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Date Placeholder 3"/>
          <p:cNvSpPr>
            <a:spLocks noGrp="1"/>
          </p:cNvSpPr>
          <p:nvPr>
            <p:ph type="dt" sz="half" idx="10"/>
          </p:nvPr>
        </p:nvSpPr>
        <p:spPr/>
        <p:txBody>
          <a:bodyPr/>
          <a:lstStyle/>
          <a:p>
            <a:fld id="{9D7045E6-F251-194C-8629-40AC3E7F8B34}" type="datetime1">
              <a:rPr lang="en-GB" smtClean="0"/>
              <a:t>22/03/2012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4029634-575D-4121-8AC6-F1461E501D7F}" type="slidenum">
              <a:rPr lang="en-GB" smtClean="0"/>
              <a:t>‹#›</a:t>
            </a:fld>
            <a:endParaRPr lang="en-GB"/>
          </a:p>
        </p:txBody>
      </p:sp>
    </p:spTree>
    <p:extLst>
      <p:ext uri="{BB962C8B-B14F-4D97-AF65-F5344CB8AC3E}">
        <p14:creationId xmlns:p14="http://schemas.microsoft.com/office/powerpoint/2010/main" val="25373134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8000" y="3789830"/>
            <a:ext cx="9000000" cy="611981"/>
          </a:xfrm>
        </p:spPr>
        <p:txBody>
          <a:bodyPr lIns="0" tIns="0" rIns="0" bIns="0" anchor="t">
            <a:normAutofit/>
          </a:bodyPr>
          <a:lstStyle>
            <a:lvl1pPr algn="l">
              <a:defRPr sz="3200" b="1" cap="all">
                <a:latin typeface="Helvetica Neue"/>
                <a:cs typeface="Helvetica Neue"/>
              </a:defRPr>
            </a:lvl1pPr>
          </a:lstStyle>
          <a:p>
            <a:r>
              <a:rPr lang="en-US" smtClean="0"/>
              <a:t>Click to edit Master title style</a:t>
            </a:r>
            <a:endParaRPr lang="en-GB" dirty="0"/>
          </a:p>
        </p:txBody>
      </p:sp>
      <p:sp>
        <p:nvSpPr>
          <p:cNvPr id="3" name="Text Placeholder 2"/>
          <p:cNvSpPr>
            <a:spLocks noGrp="1"/>
          </p:cNvSpPr>
          <p:nvPr>
            <p:ph type="body" idx="1"/>
          </p:nvPr>
        </p:nvSpPr>
        <p:spPr>
          <a:xfrm>
            <a:off x="468000" y="4401811"/>
            <a:ext cx="8013490" cy="1500187"/>
          </a:xfrm>
        </p:spPr>
        <p:txBody>
          <a:bodyPr lIns="0" tIns="0" rIns="0" bIns="0" anchor="t">
            <a:noAutofit/>
          </a:bodyPr>
          <a:lstStyle>
            <a:lvl1pPr marL="0" indent="0">
              <a:lnSpc>
                <a:spcPct val="150000"/>
              </a:lnSpc>
              <a:spcBef>
                <a:spcPts val="300"/>
              </a:spcBef>
              <a:buNone/>
              <a:defRPr sz="1600">
                <a:solidFill>
                  <a:srgbClr val="000000"/>
                </a:solidFill>
                <a:latin typeface="Helvetica Neue"/>
                <a:cs typeface="Helvetica Neue"/>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atin typeface="Helvetica Neue"/>
                <a:cs typeface="Helvetica Neue"/>
              </a:defRPr>
            </a:lvl1pPr>
          </a:lstStyle>
          <a:p>
            <a:fld id="{761F388B-55E2-4740-BEF5-620AB7E234ED}" type="datetime1">
              <a:rPr lang="en-GB" smtClean="0"/>
              <a:t>22/03/2012</a:t>
            </a:fld>
            <a:endParaRPr lang="en-GB"/>
          </a:p>
        </p:txBody>
      </p:sp>
      <p:sp>
        <p:nvSpPr>
          <p:cNvPr id="5" name="Footer Placeholder 4"/>
          <p:cNvSpPr>
            <a:spLocks noGrp="1"/>
          </p:cNvSpPr>
          <p:nvPr>
            <p:ph type="ftr" sz="quarter" idx="11"/>
          </p:nvPr>
        </p:nvSpPr>
        <p:spPr/>
        <p:txBody>
          <a:bodyPr/>
          <a:lstStyle>
            <a:lvl1pPr>
              <a:defRPr>
                <a:latin typeface="Helvetica Neue"/>
                <a:cs typeface="Helvetica Neue"/>
              </a:defRPr>
            </a:lvl1pPr>
          </a:lstStyle>
          <a:p>
            <a:endParaRPr lang="en-GB"/>
          </a:p>
        </p:txBody>
      </p:sp>
      <p:sp>
        <p:nvSpPr>
          <p:cNvPr id="6" name="Slide Number Placeholder 5"/>
          <p:cNvSpPr>
            <a:spLocks noGrp="1"/>
          </p:cNvSpPr>
          <p:nvPr>
            <p:ph type="sldNum" sz="quarter" idx="12"/>
          </p:nvPr>
        </p:nvSpPr>
        <p:spPr/>
        <p:txBody>
          <a:bodyPr/>
          <a:lstStyle>
            <a:lvl1pPr>
              <a:defRPr>
                <a:latin typeface="Helvetica Neue"/>
                <a:cs typeface="Helvetica Neue"/>
              </a:defRPr>
            </a:lvl1pPr>
          </a:lstStyle>
          <a:p>
            <a:fld id="{D4029634-575D-4121-8AC6-F1461E501D7F}" type="slidenum">
              <a:rPr lang="en-GB" smtClean="0"/>
              <a:pPr/>
              <a:t>‹#›</a:t>
            </a:fld>
            <a:endParaRPr lang="en-GB"/>
          </a:p>
        </p:txBody>
      </p:sp>
      <p:grpSp>
        <p:nvGrpSpPr>
          <p:cNvPr id="9" name="Group 8"/>
          <p:cNvGrpSpPr/>
          <p:nvPr userDrawn="1"/>
        </p:nvGrpSpPr>
        <p:grpSpPr>
          <a:xfrm>
            <a:off x="0" y="0"/>
            <a:ext cx="9602270" cy="1340710"/>
            <a:chOff x="0" y="0"/>
            <a:chExt cx="9602270" cy="1340710"/>
          </a:xfrm>
        </p:grpSpPr>
        <p:sp>
          <p:nvSpPr>
            <p:cNvPr id="10" name="Teardrop 9"/>
            <p:cNvSpPr/>
            <p:nvPr userDrawn="1"/>
          </p:nvSpPr>
          <p:spPr>
            <a:xfrm>
              <a:off x="7074380" y="0"/>
              <a:ext cx="1407110" cy="1295887"/>
            </a:xfrm>
            <a:prstGeom prst="teardrop">
              <a:avLst/>
            </a:prstGeom>
            <a:solidFill>
              <a:srgbClr val="273B45"/>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dirty="0">
                <a:latin typeface="Helvetica Neue"/>
                <a:cs typeface="Helvetica Neue"/>
              </a:endParaRPr>
            </a:p>
          </p:txBody>
        </p:sp>
        <p:sp>
          <p:nvSpPr>
            <p:cNvPr id="11" name="Rectangle 10"/>
            <p:cNvSpPr/>
            <p:nvPr userDrawn="1"/>
          </p:nvSpPr>
          <p:spPr>
            <a:xfrm>
              <a:off x="0" y="2402"/>
              <a:ext cx="7833400" cy="1296000"/>
            </a:xfrm>
            <a:prstGeom prst="rect">
              <a:avLst/>
            </a:prstGeom>
            <a:solidFill>
              <a:srgbClr val="273B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latin typeface="Helvetica Neue"/>
                <a:cs typeface="Helvetica Neue"/>
              </a:endParaRPr>
            </a:p>
          </p:txBody>
        </p:sp>
        <p:pic>
          <p:nvPicPr>
            <p:cNvPr id="12" name="Pictur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697520" y="6271"/>
              <a:ext cx="904750" cy="1334439"/>
            </a:xfrm>
            <a:prstGeom prst="rect">
              <a:avLst/>
            </a:prstGeom>
          </p:spPr>
        </p:pic>
      </p:grpSp>
    </p:spTree>
    <p:extLst>
      <p:ext uri="{BB962C8B-B14F-4D97-AF65-F5344CB8AC3E}">
        <p14:creationId xmlns:p14="http://schemas.microsoft.com/office/powerpoint/2010/main" val="39857889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grpSp>
        <p:nvGrpSpPr>
          <p:cNvPr id="12" name="Group 11"/>
          <p:cNvGrpSpPr/>
          <p:nvPr userDrawn="1"/>
        </p:nvGrpSpPr>
        <p:grpSpPr>
          <a:xfrm>
            <a:off x="0" y="0"/>
            <a:ext cx="9602270" cy="1340710"/>
            <a:chOff x="0" y="0"/>
            <a:chExt cx="9602270" cy="1340710"/>
          </a:xfrm>
        </p:grpSpPr>
        <p:sp>
          <p:nvSpPr>
            <p:cNvPr id="13" name="Teardrop 12"/>
            <p:cNvSpPr/>
            <p:nvPr userDrawn="1"/>
          </p:nvSpPr>
          <p:spPr>
            <a:xfrm>
              <a:off x="7074380" y="0"/>
              <a:ext cx="1407110" cy="1295887"/>
            </a:xfrm>
            <a:prstGeom prst="teardrop">
              <a:avLst/>
            </a:prstGeom>
            <a:solidFill>
              <a:srgbClr val="273B45"/>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dirty="0">
                <a:latin typeface="Helvetica Neue"/>
                <a:cs typeface="Helvetica Neue"/>
              </a:endParaRPr>
            </a:p>
          </p:txBody>
        </p:sp>
        <p:sp>
          <p:nvSpPr>
            <p:cNvPr id="14" name="Rectangle 13"/>
            <p:cNvSpPr/>
            <p:nvPr userDrawn="1"/>
          </p:nvSpPr>
          <p:spPr>
            <a:xfrm>
              <a:off x="0" y="2402"/>
              <a:ext cx="7833400" cy="1296000"/>
            </a:xfrm>
            <a:prstGeom prst="rect">
              <a:avLst/>
            </a:prstGeom>
            <a:solidFill>
              <a:srgbClr val="273B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latin typeface="Helvetica Neue"/>
                <a:cs typeface="Helvetica Neue"/>
              </a:endParaRPr>
            </a:p>
          </p:txBody>
        </p:sp>
        <p:pic>
          <p:nvPicPr>
            <p:cNvPr id="15" name="Picture 1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697520" y="6271"/>
              <a:ext cx="904750" cy="1334439"/>
            </a:xfrm>
            <a:prstGeom prst="rect">
              <a:avLst/>
            </a:prstGeom>
          </p:spPr>
        </p:pic>
      </p:grpSp>
      <p:sp>
        <p:nvSpPr>
          <p:cNvPr id="2" name="Title 1"/>
          <p:cNvSpPr>
            <a:spLocks noGrp="1"/>
          </p:cNvSpPr>
          <p:nvPr>
            <p:ph type="title"/>
          </p:nvPr>
        </p:nvSpPr>
        <p:spPr/>
        <p:txBody>
          <a:bodyPr vert="horz" lIns="0" tIns="36000" rIns="360000" bIns="36000" rtlCol="0" anchor="ctr">
            <a:noAutofit/>
          </a:bodyPr>
          <a:lstStyle>
            <a:lvl1pPr>
              <a:defRPr lang="en-GB" sz="2800" b="1">
                <a:solidFill>
                  <a:srgbClr val="B0DCC8"/>
                </a:solidFill>
                <a:latin typeface="Helvetica Neue"/>
                <a:cs typeface="Helvetica Neue"/>
              </a:defRPr>
            </a:lvl1pPr>
          </a:lstStyle>
          <a:p>
            <a:pPr lvl="0"/>
            <a:r>
              <a:rPr lang="en-US" smtClean="0"/>
              <a:t>Click to edit Master title style</a:t>
            </a:r>
            <a:endParaRPr lang="en-GB"/>
          </a:p>
        </p:txBody>
      </p:sp>
      <p:sp>
        <p:nvSpPr>
          <p:cNvPr id="5" name="Date Placeholder 4"/>
          <p:cNvSpPr>
            <a:spLocks noGrp="1"/>
          </p:cNvSpPr>
          <p:nvPr>
            <p:ph type="dt" sz="half" idx="10"/>
          </p:nvPr>
        </p:nvSpPr>
        <p:spPr/>
        <p:txBody>
          <a:bodyPr/>
          <a:lstStyle>
            <a:lvl1pPr>
              <a:defRPr>
                <a:latin typeface="Helvetica Neue"/>
                <a:cs typeface="Helvetica Neue"/>
              </a:defRPr>
            </a:lvl1pPr>
          </a:lstStyle>
          <a:p>
            <a:fld id="{B0A3EB7C-482F-E349-8608-6B5934B6B475}" type="datetime1">
              <a:rPr lang="en-GB" smtClean="0"/>
              <a:t>22/03/2012</a:t>
            </a:fld>
            <a:endParaRPr lang="en-GB"/>
          </a:p>
        </p:txBody>
      </p:sp>
      <p:sp>
        <p:nvSpPr>
          <p:cNvPr id="6" name="Footer Placeholder 5"/>
          <p:cNvSpPr>
            <a:spLocks noGrp="1"/>
          </p:cNvSpPr>
          <p:nvPr>
            <p:ph type="ftr" sz="quarter" idx="11"/>
          </p:nvPr>
        </p:nvSpPr>
        <p:spPr/>
        <p:txBody>
          <a:bodyPr/>
          <a:lstStyle>
            <a:lvl1pPr>
              <a:defRPr>
                <a:latin typeface="Helvetica Neue"/>
                <a:cs typeface="Helvetica Neue"/>
              </a:defRPr>
            </a:lvl1pPr>
          </a:lstStyle>
          <a:p>
            <a:endParaRPr lang="en-GB"/>
          </a:p>
        </p:txBody>
      </p:sp>
      <p:sp>
        <p:nvSpPr>
          <p:cNvPr id="7" name="Slide Number Placeholder 6"/>
          <p:cNvSpPr>
            <a:spLocks noGrp="1"/>
          </p:cNvSpPr>
          <p:nvPr>
            <p:ph type="sldNum" sz="quarter" idx="12"/>
          </p:nvPr>
        </p:nvSpPr>
        <p:spPr/>
        <p:txBody>
          <a:bodyPr/>
          <a:lstStyle>
            <a:lvl1pPr>
              <a:defRPr>
                <a:latin typeface="Helvetica Neue"/>
                <a:cs typeface="Helvetica Neue"/>
              </a:defRPr>
            </a:lvl1pPr>
          </a:lstStyle>
          <a:p>
            <a:fld id="{D4029634-575D-4121-8AC6-F1461E501D7F}" type="slidenum">
              <a:rPr lang="en-GB" smtClean="0"/>
              <a:pPr/>
              <a:t>‹#›</a:t>
            </a:fld>
            <a:endParaRPr lang="en-GB"/>
          </a:p>
        </p:txBody>
      </p:sp>
      <p:sp>
        <p:nvSpPr>
          <p:cNvPr id="8" name="Content Placeholder 3"/>
          <p:cNvSpPr>
            <a:spLocks noGrp="1"/>
          </p:cNvSpPr>
          <p:nvPr>
            <p:ph sz="half" idx="13"/>
          </p:nvPr>
        </p:nvSpPr>
        <p:spPr>
          <a:xfrm>
            <a:off x="495300" y="1600201"/>
            <a:ext cx="4376870" cy="4525962"/>
          </a:xfrm>
        </p:spPr>
        <p:txBody>
          <a:bodyPr vert="horz" lIns="0" tIns="0" rIns="0" bIns="0" rtlCol="0">
            <a:noAutofit/>
          </a:bodyPr>
          <a:lstStyle>
            <a:lvl1pPr>
              <a:defRPr lang="en-US" dirty="0" smtClean="0">
                <a:latin typeface="Helvetica Neue"/>
                <a:cs typeface="Helvetica Neue"/>
              </a:defRPr>
            </a:lvl1pPr>
            <a:lvl2pPr>
              <a:defRPr lang="en-US" dirty="0" smtClean="0">
                <a:latin typeface="Helvetica Neue"/>
                <a:cs typeface="Helvetica Neue"/>
              </a:defRPr>
            </a:lvl2pPr>
            <a:lvl3pPr>
              <a:defRPr lang="en-US" dirty="0" smtClean="0">
                <a:latin typeface="Helvetica Neue"/>
                <a:cs typeface="Helvetica Neue"/>
              </a:defRPr>
            </a:lvl3pPr>
            <a:lvl4pPr>
              <a:defRPr lang="en-US" dirty="0" smtClean="0">
                <a:latin typeface="Helvetica Neue"/>
                <a:cs typeface="Helvetica Neue"/>
              </a:defRPr>
            </a:lvl4pPr>
            <a:lvl5pPr>
              <a:defRPr lang="en-GB" dirty="0">
                <a:latin typeface="Helvetica Neue"/>
                <a:cs typeface="Helvetica Neu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9" name="Content Placeholder 5"/>
          <p:cNvSpPr>
            <a:spLocks noGrp="1"/>
          </p:cNvSpPr>
          <p:nvPr>
            <p:ph sz="quarter" idx="4"/>
          </p:nvPr>
        </p:nvSpPr>
        <p:spPr>
          <a:xfrm>
            <a:off x="5032111" y="1600201"/>
            <a:ext cx="4378590" cy="4525962"/>
          </a:xfrm>
        </p:spPr>
        <p:txBody>
          <a:bodyPr vert="horz" lIns="0" tIns="0" rIns="0" bIns="0" rtlCol="0">
            <a:noAutofit/>
          </a:bodyPr>
          <a:lstStyle>
            <a:lvl1pPr>
              <a:defRPr lang="en-US" smtClean="0">
                <a:latin typeface="Helvetica Neue"/>
                <a:cs typeface="Helvetica Neue"/>
              </a:defRPr>
            </a:lvl1pPr>
            <a:lvl2pPr>
              <a:defRPr lang="en-US" smtClean="0">
                <a:latin typeface="Helvetica Neue"/>
                <a:cs typeface="Helvetica Neue"/>
              </a:defRPr>
            </a:lvl2pPr>
            <a:lvl3pPr>
              <a:defRPr lang="en-US" smtClean="0">
                <a:latin typeface="Helvetica Neue"/>
                <a:cs typeface="Helvetica Neue"/>
              </a:defRPr>
            </a:lvl3pPr>
            <a:lvl4pPr>
              <a:defRPr lang="en-US" smtClean="0">
                <a:latin typeface="Helvetica Neue"/>
                <a:cs typeface="Helvetica Neue"/>
              </a:defRPr>
            </a:lvl4pPr>
            <a:lvl5pPr>
              <a:defRPr lang="en-GB">
                <a:latin typeface="Helvetica Neue"/>
                <a:cs typeface="Helvetica Neu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Tree>
    <p:extLst>
      <p:ext uri="{BB962C8B-B14F-4D97-AF65-F5344CB8AC3E}">
        <p14:creationId xmlns:p14="http://schemas.microsoft.com/office/powerpoint/2010/main" val="6506030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grpSp>
        <p:nvGrpSpPr>
          <p:cNvPr id="12" name="Group 11"/>
          <p:cNvGrpSpPr/>
          <p:nvPr userDrawn="1"/>
        </p:nvGrpSpPr>
        <p:grpSpPr>
          <a:xfrm>
            <a:off x="0" y="0"/>
            <a:ext cx="9602270" cy="1340710"/>
            <a:chOff x="0" y="0"/>
            <a:chExt cx="9602270" cy="1340710"/>
          </a:xfrm>
        </p:grpSpPr>
        <p:sp>
          <p:nvSpPr>
            <p:cNvPr id="13" name="Teardrop 12"/>
            <p:cNvSpPr/>
            <p:nvPr userDrawn="1"/>
          </p:nvSpPr>
          <p:spPr>
            <a:xfrm>
              <a:off x="7074380" y="0"/>
              <a:ext cx="1407110" cy="1295887"/>
            </a:xfrm>
            <a:prstGeom prst="teardrop">
              <a:avLst/>
            </a:prstGeom>
            <a:solidFill>
              <a:srgbClr val="273B45"/>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dirty="0">
                <a:latin typeface="Helvetica Neue"/>
                <a:cs typeface="Helvetica Neue"/>
              </a:endParaRPr>
            </a:p>
          </p:txBody>
        </p:sp>
        <p:sp>
          <p:nvSpPr>
            <p:cNvPr id="14" name="Rectangle 13"/>
            <p:cNvSpPr/>
            <p:nvPr userDrawn="1"/>
          </p:nvSpPr>
          <p:spPr>
            <a:xfrm>
              <a:off x="0" y="2402"/>
              <a:ext cx="7833400" cy="1296000"/>
            </a:xfrm>
            <a:prstGeom prst="rect">
              <a:avLst/>
            </a:prstGeom>
            <a:solidFill>
              <a:srgbClr val="273B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latin typeface="Helvetica Neue"/>
                <a:cs typeface="Helvetica Neue"/>
              </a:endParaRPr>
            </a:p>
          </p:txBody>
        </p:sp>
        <p:pic>
          <p:nvPicPr>
            <p:cNvPr id="15" name="Picture 1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697520" y="6271"/>
              <a:ext cx="904750" cy="1334439"/>
            </a:xfrm>
            <a:prstGeom prst="rect">
              <a:avLst/>
            </a:prstGeom>
          </p:spPr>
        </p:pic>
      </p:grpSp>
      <p:sp>
        <p:nvSpPr>
          <p:cNvPr id="2" name="Title 1"/>
          <p:cNvSpPr>
            <a:spLocks noGrp="1"/>
          </p:cNvSpPr>
          <p:nvPr>
            <p:ph type="title"/>
          </p:nvPr>
        </p:nvSpPr>
        <p:spPr>
          <a:xfrm>
            <a:off x="468000" y="288000"/>
            <a:ext cx="9000000" cy="720000"/>
          </a:xfrm>
        </p:spPr>
        <p:txBody>
          <a:bodyPr vert="horz" lIns="0" tIns="36000" rIns="360000" bIns="36000" rtlCol="0" anchor="ctr">
            <a:noAutofit/>
          </a:bodyPr>
          <a:lstStyle>
            <a:lvl1pPr>
              <a:defRPr lang="en-GB" sz="2800" b="1" dirty="0">
                <a:solidFill>
                  <a:srgbClr val="B0DCC8"/>
                </a:solidFill>
                <a:latin typeface="Helvetica Neue"/>
                <a:cs typeface="Helvetica Neue"/>
              </a:defRPr>
            </a:lvl1pPr>
          </a:lstStyle>
          <a:p>
            <a:pPr lvl="0"/>
            <a:r>
              <a:rPr lang="en-US" smtClean="0"/>
              <a:t>Click to edit Master title style</a:t>
            </a:r>
            <a:endParaRPr lang="en-GB" dirty="0"/>
          </a:p>
        </p:txBody>
      </p:sp>
      <p:sp>
        <p:nvSpPr>
          <p:cNvPr id="3" name="Text Placeholder 2"/>
          <p:cNvSpPr>
            <a:spLocks noGrp="1"/>
          </p:cNvSpPr>
          <p:nvPr>
            <p:ph type="body" idx="1"/>
          </p:nvPr>
        </p:nvSpPr>
        <p:spPr>
          <a:xfrm>
            <a:off x="495300" y="1535113"/>
            <a:ext cx="4376870" cy="639762"/>
          </a:xfrm>
        </p:spPr>
        <p:txBody>
          <a:bodyPr anchor="ctr">
            <a:normAutofit/>
          </a:bodyPr>
          <a:lstStyle>
            <a:lvl1pPr marL="0" indent="0" algn="l">
              <a:buNone/>
              <a:defRPr sz="1200" b="1">
                <a:latin typeface="Helvetica Neue"/>
                <a:cs typeface="Helvetica Neue"/>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95300" y="2174875"/>
            <a:ext cx="4376870" cy="3951288"/>
          </a:xfrm>
        </p:spPr>
        <p:txBody>
          <a:bodyPr vert="horz" lIns="91440" tIns="45720" rIns="91440" bIns="45720" rtlCol="0">
            <a:normAutofit/>
          </a:bodyPr>
          <a:lstStyle>
            <a:lvl1pPr>
              <a:defRPr lang="en-US" dirty="0" smtClean="0">
                <a:latin typeface="Helvetica Neue"/>
                <a:cs typeface="Helvetica Neue"/>
              </a:defRPr>
            </a:lvl1pPr>
            <a:lvl2pPr>
              <a:defRPr lang="en-US" dirty="0" smtClean="0">
                <a:latin typeface="Helvetica Neue"/>
                <a:cs typeface="Helvetica Neue"/>
              </a:defRPr>
            </a:lvl2pPr>
            <a:lvl3pPr>
              <a:defRPr lang="en-US" dirty="0" smtClean="0">
                <a:latin typeface="Helvetica Neue"/>
                <a:cs typeface="Helvetica Neue"/>
              </a:defRPr>
            </a:lvl3pPr>
            <a:lvl4pPr>
              <a:defRPr lang="en-US" dirty="0" smtClean="0">
                <a:latin typeface="Helvetica Neue"/>
                <a:cs typeface="Helvetica Neue"/>
              </a:defRPr>
            </a:lvl4pPr>
            <a:lvl5pPr>
              <a:defRPr lang="en-GB" dirty="0">
                <a:latin typeface="Helvetica Neue"/>
                <a:cs typeface="Helvetica Neu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5" name="Text Placeholder 4"/>
          <p:cNvSpPr>
            <a:spLocks noGrp="1"/>
          </p:cNvSpPr>
          <p:nvPr>
            <p:ph type="body" sz="quarter" idx="3"/>
          </p:nvPr>
        </p:nvSpPr>
        <p:spPr>
          <a:xfrm>
            <a:off x="5032111" y="1535113"/>
            <a:ext cx="4378590" cy="639762"/>
          </a:xfrm>
        </p:spPr>
        <p:txBody>
          <a:bodyPr anchor="ctr">
            <a:normAutofit/>
          </a:bodyPr>
          <a:lstStyle>
            <a:lvl1pPr marL="0" indent="0" algn="l">
              <a:buNone/>
              <a:defRPr sz="1200" b="1">
                <a:latin typeface="Helvetica Neue"/>
                <a:cs typeface="Helvetica Neue"/>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32111" y="2174875"/>
            <a:ext cx="4378590" cy="3951288"/>
          </a:xfrm>
        </p:spPr>
        <p:txBody>
          <a:bodyPr vert="horz" lIns="91440" tIns="45720" rIns="91440" bIns="45720" rtlCol="0">
            <a:normAutofit/>
          </a:bodyPr>
          <a:lstStyle>
            <a:lvl1pPr>
              <a:defRPr lang="en-US" smtClean="0">
                <a:latin typeface="Helvetica Neue"/>
                <a:cs typeface="Helvetica Neue"/>
              </a:defRPr>
            </a:lvl1pPr>
            <a:lvl2pPr>
              <a:defRPr lang="en-US" smtClean="0">
                <a:latin typeface="Helvetica Neue"/>
                <a:cs typeface="Helvetica Neue"/>
              </a:defRPr>
            </a:lvl2pPr>
            <a:lvl3pPr>
              <a:defRPr lang="en-US" smtClean="0">
                <a:latin typeface="Helvetica Neue"/>
                <a:cs typeface="Helvetica Neue"/>
              </a:defRPr>
            </a:lvl3pPr>
            <a:lvl4pPr>
              <a:defRPr lang="en-US" smtClean="0">
                <a:latin typeface="Helvetica Neue"/>
                <a:cs typeface="Helvetica Neue"/>
              </a:defRPr>
            </a:lvl4pPr>
            <a:lvl5pPr>
              <a:defRPr lang="en-GB">
                <a:latin typeface="Helvetica Neue"/>
                <a:cs typeface="Helvetica Neu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lvl1pPr>
              <a:defRPr>
                <a:latin typeface="Helvetica Neue"/>
                <a:cs typeface="Helvetica Neue"/>
              </a:defRPr>
            </a:lvl1pPr>
          </a:lstStyle>
          <a:p>
            <a:fld id="{1FB2B770-ADFC-624C-9E2E-7C2D9F59E02A}" type="datetime1">
              <a:rPr lang="en-GB" smtClean="0"/>
              <a:t>22/03/2012</a:t>
            </a:fld>
            <a:endParaRPr lang="en-GB"/>
          </a:p>
        </p:txBody>
      </p:sp>
      <p:sp>
        <p:nvSpPr>
          <p:cNvPr id="8" name="Footer Placeholder 7"/>
          <p:cNvSpPr>
            <a:spLocks noGrp="1"/>
          </p:cNvSpPr>
          <p:nvPr>
            <p:ph type="ftr" sz="quarter" idx="11"/>
          </p:nvPr>
        </p:nvSpPr>
        <p:spPr/>
        <p:txBody>
          <a:bodyPr/>
          <a:lstStyle>
            <a:lvl1pPr>
              <a:defRPr>
                <a:latin typeface="Helvetica Neue"/>
                <a:cs typeface="Helvetica Neue"/>
              </a:defRPr>
            </a:lvl1pPr>
          </a:lstStyle>
          <a:p>
            <a:endParaRPr lang="en-GB"/>
          </a:p>
        </p:txBody>
      </p:sp>
      <p:sp>
        <p:nvSpPr>
          <p:cNvPr id="9" name="Slide Number Placeholder 8"/>
          <p:cNvSpPr>
            <a:spLocks noGrp="1"/>
          </p:cNvSpPr>
          <p:nvPr>
            <p:ph type="sldNum" sz="quarter" idx="12"/>
          </p:nvPr>
        </p:nvSpPr>
        <p:spPr/>
        <p:txBody>
          <a:bodyPr/>
          <a:lstStyle>
            <a:lvl1pPr>
              <a:defRPr>
                <a:latin typeface="Helvetica Neue"/>
                <a:cs typeface="Helvetica Neue"/>
              </a:defRPr>
            </a:lvl1pPr>
          </a:lstStyle>
          <a:p>
            <a:fld id="{D4029634-575D-4121-8AC6-F1461E501D7F}" type="slidenum">
              <a:rPr lang="en-GB" smtClean="0"/>
              <a:pPr/>
              <a:t>‹#›</a:t>
            </a:fld>
            <a:endParaRPr lang="en-GB"/>
          </a:p>
        </p:txBody>
      </p:sp>
    </p:spTree>
    <p:extLst>
      <p:ext uri="{BB962C8B-B14F-4D97-AF65-F5344CB8AC3E}">
        <p14:creationId xmlns:p14="http://schemas.microsoft.com/office/powerpoint/2010/main" val="32605327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grpSp>
        <p:nvGrpSpPr>
          <p:cNvPr id="8" name="Group 7"/>
          <p:cNvGrpSpPr/>
          <p:nvPr userDrawn="1"/>
        </p:nvGrpSpPr>
        <p:grpSpPr>
          <a:xfrm>
            <a:off x="0" y="0"/>
            <a:ext cx="9602270" cy="1340710"/>
            <a:chOff x="0" y="0"/>
            <a:chExt cx="9602270" cy="1340710"/>
          </a:xfrm>
        </p:grpSpPr>
        <p:sp>
          <p:nvSpPr>
            <p:cNvPr id="9" name="Teardrop 8"/>
            <p:cNvSpPr/>
            <p:nvPr userDrawn="1"/>
          </p:nvSpPr>
          <p:spPr>
            <a:xfrm>
              <a:off x="7074380" y="0"/>
              <a:ext cx="1407110" cy="1295887"/>
            </a:xfrm>
            <a:prstGeom prst="teardrop">
              <a:avLst/>
            </a:prstGeom>
            <a:solidFill>
              <a:srgbClr val="273B45"/>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dirty="0">
                <a:latin typeface="Helvetica Neue"/>
              </a:endParaRPr>
            </a:p>
          </p:txBody>
        </p:sp>
        <p:sp>
          <p:nvSpPr>
            <p:cNvPr id="10" name="Rectangle 9"/>
            <p:cNvSpPr/>
            <p:nvPr userDrawn="1"/>
          </p:nvSpPr>
          <p:spPr>
            <a:xfrm>
              <a:off x="0" y="2402"/>
              <a:ext cx="7833400" cy="1296000"/>
            </a:xfrm>
            <a:prstGeom prst="rect">
              <a:avLst/>
            </a:prstGeom>
            <a:solidFill>
              <a:srgbClr val="273B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latin typeface="Helvetica Neue"/>
              </a:endParaRPr>
            </a:p>
          </p:txBody>
        </p:sp>
        <p:pic>
          <p:nvPicPr>
            <p:cNvPr id="11" name="Picture 10"/>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697520" y="6271"/>
              <a:ext cx="904750" cy="1334439"/>
            </a:xfrm>
            <a:prstGeom prst="rect">
              <a:avLst/>
            </a:prstGeom>
          </p:spPr>
        </p:pic>
      </p:grpSp>
      <p:sp>
        <p:nvSpPr>
          <p:cNvPr id="2" name="Title 1"/>
          <p:cNvSpPr>
            <a:spLocks noGrp="1"/>
          </p:cNvSpPr>
          <p:nvPr>
            <p:ph type="title"/>
          </p:nvPr>
        </p:nvSpPr>
        <p:spPr/>
        <p:txBody>
          <a:bodyPr vert="horz" lIns="0" tIns="36000" rIns="360000" bIns="36000" rtlCol="0" anchor="ctr">
            <a:noAutofit/>
          </a:bodyPr>
          <a:lstStyle>
            <a:lvl1pPr>
              <a:defRPr lang="en-GB" sz="2800" b="1">
                <a:solidFill>
                  <a:srgbClr val="B0DCC8"/>
                </a:solidFill>
              </a:defRPr>
            </a:lvl1pPr>
          </a:lstStyle>
          <a:p>
            <a:pPr lvl="0"/>
            <a:r>
              <a:rPr lang="en-US" smtClean="0"/>
              <a:t>Click to edit Master title style</a:t>
            </a:r>
            <a:endParaRPr lang="en-GB"/>
          </a:p>
        </p:txBody>
      </p:sp>
      <p:sp>
        <p:nvSpPr>
          <p:cNvPr id="3" name="Date Placeholder 2"/>
          <p:cNvSpPr>
            <a:spLocks noGrp="1"/>
          </p:cNvSpPr>
          <p:nvPr>
            <p:ph type="dt" sz="half" idx="10"/>
          </p:nvPr>
        </p:nvSpPr>
        <p:spPr/>
        <p:txBody>
          <a:bodyPr/>
          <a:lstStyle/>
          <a:p>
            <a:fld id="{7BC206A9-55DB-9E44-844B-C4AB92853B57}" type="datetime1">
              <a:rPr lang="en-GB" smtClean="0"/>
              <a:t>22/03/2012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4029634-575D-4121-8AC6-F1461E501D7F}" type="slidenum">
              <a:rPr lang="en-GB" smtClean="0"/>
              <a:t>‹#›</a:t>
            </a:fld>
            <a:endParaRPr lang="en-GB"/>
          </a:p>
        </p:txBody>
      </p:sp>
    </p:spTree>
    <p:extLst>
      <p:ext uri="{BB962C8B-B14F-4D97-AF65-F5344CB8AC3E}">
        <p14:creationId xmlns:p14="http://schemas.microsoft.com/office/powerpoint/2010/main" val="16114228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69D4A5A-823F-744B-BCA6-59407519F51D}" type="datetime1">
              <a:rPr lang="en-GB" smtClean="0"/>
              <a:t>22/03/2012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4029634-575D-4121-8AC6-F1461E501D7F}" type="slidenum">
              <a:rPr lang="en-GB" smtClean="0"/>
              <a:t>‹#›</a:t>
            </a:fld>
            <a:endParaRPr lang="en-GB"/>
          </a:p>
        </p:txBody>
      </p:sp>
      <p:grpSp>
        <p:nvGrpSpPr>
          <p:cNvPr id="5" name="Group 4"/>
          <p:cNvGrpSpPr/>
          <p:nvPr userDrawn="1"/>
        </p:nvGrpSpPr>
        <p:grpSpPr>
          <a:xfrm>
            <a:off x="0" y="0"/>
            <a:ext cx="9900000" cy="6840000"/>
            <a:chOff x="0" y="0"/>
            <a:chExt cx="9900000" cy="6840000"/>
          </a:xfrm>
        </p:grpSpPr>
        <p:cxnSp>
          <p:nvCxnSpPr>
            <p:cNvPr id="6" name="Straight Connector 5"/>
            <p:cNvCxnSpPr/>
            <p:nvPr/>
          </p:nvCxnSpPr>
          <p:spPr>
            <a:xfrm flipH="1">
              <a:off x="0" y="1692000"/>
              <a:ext cx="9900000" cy="0"/>
            </a:xfrm>
            <a:prstGeom prst="line">
              <a:avLst/>
            </a:prstGeom>
            <a:ln w="6350">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flipH="1">
              <a:off x="0" y="360000"/>
              <a:ext cx="9900000"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flipH="1">
              <a:off x="0" y="1080000"/>
              <a:ext cx="9900000"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flipH="1">
              <a:off x="0" y="1512000"/>
              <a:ext cx="9900000"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a:xfrm flipH="1">
              <a:off x="0" y="1872000"/>
              <a:ext cx="9900000" cy="0"/>
            </a:xfrm>
            <a:prstGeom prst="line">
              <a:avLst/>
            </a:prstGeom>
            <a:ln w="6350">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H="1">
              <a:off x="0" y="5868000"/>
              <a:ext cx="9900000" cy="0"/>
            </a:xfrm>
            <a:prstGeom prst="line">
              <a:avLst/>
            </a:prstGeom>
            <a:ln w="6350">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H="1">
              <a:off x="0" y="3960000"/>
              <a:ext cx="9900000" cy="0"/>
            </a:xfrm>
            <a:prstGeom prst="line">
              <a:avLst/>
            </a:prstGeom>
            <a:ln w="6350">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flipH="1">
              <a:off x="0" y="3780000"/>
              <a:ext cx="9900000"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userDrawn="1"/>
          </p:nvCxnSpPr>
          <p:spPr>
            <a:xfrm flipH="1">
              <a:off x="0" y="5688000"/>
              <a:ext cx="9900000" cy="0"/>
            </a:xfrm>
            <a:prstGeom prst="line">
              <a:avLst/>
            </a:prstGeom>
            <a:ln w="6350">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H="1">
              <a:off x="0" y="6049603"/>
              <a:ext cx="9900000"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H="1">
              <a:off x="0" y="6478404"/>
              <a:ext cx="9900000"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flipH="1">
              <a:off x="0" y="3600000"/>
              <a:ext cx="9900000" cy="0"/>
            </a:xfrm>
            <a:prstGeom prst="line">
              <a:avLst/>
            </a:prstGeom>
            <a:ln w="6350">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648000" y="0"/>
              <a:ext cx="0" cy="6840000"/>
            </a:xfrm>
            <a:prstGeom prst="line">
              <a:avLst/>
            </a:prstGeom>
            <a:ln w="6350">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468000" y="0"/>
              <a:ext cx="0" cy="684000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2448000" y="0"/>
              <a:ext cx="0" cy="684000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2808000" y="0"/>
              <a:ext cx="0" cy="684000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2628000" y="0"/>
              <a:ext cx="0" cy="6840000"/>
            </a:xfrm>
            <a:prstGeom prst="line">
              <a:avLst/>
            </a:prstGeom>
            <a:ln w="6350">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4788000" y="0"/>
              <a:ext cx="0" cy="684000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4608000" y="0"/>
              <a:ext cx="0" cy="6840000"/>
            </a:xfrm>
            <a:prstGeom prst="line">
              <a:avLst/>
            </a:prstGeom>
            <a:ln w="6350">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5328000" y="0"/>
              <a:ext cx="0" cy="6840000"/>
            </a:xfrm>
            <a:prstGeom prst="line">
              <a:avLst/>
            </a:prstGeom>
            <a:ln w="6350">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5148000" y="0"/>
              <a:ext cx="0" cy="684000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7128000" y="0"/>
              <a:ext cx="0" cy="684000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7488000" y="0"/>
              <a:ext cx="0" cy="684000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7308000" y="0"/>
              <a:ext cx="0" cy="6840000"/>
            </a:xfrm>
            <a:prstGeom prst="line">
              <a:avLst/>
            </a:prstGeom>
            <a:ln w="6350">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9468000" y="0"/>
              <a:ext cx="0" cy="684000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userDrawn="1"/>
          </p:nvCxnSpPr>
          <p:spPr>
            <a:xfrm>
              <a:off x="9288000" y="0"/>
              <a:ext cx="0" cy="6840000"/>
            </a:xfrm>
            <a:prstGeom prst="line">
              <a:avLst/>
            </a:prstGeom>
            <a:ln w="6350">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a:xfrm>
              <a:off x="4968000" y="0"/>
              <a:ext cx="0" cy="6840000"/>
            </a:xfrm>
            <a:prstGeom prst="line">
              <a:avLst/>
            </a:prstGeom>
            <a:ln w="6350">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7708076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68000" y="288000"/>
            <a:ext cx="9000000" cy="720000"/>
          </a:xfrm>
          <a:prstGeom prst="rect">
            <a:avLst/>
          </a:prstGeom>
        </p:spPr>
        <p:txBody>
          <a:bodyPr vert="horz" lIns="91440" tIns="45720" rIns="91440" bIns="45720" rtlCol="0" anchor="ctr">
            <a:normAutofit/>
          </a:bodyPr>
          <a:lstStyle/>
          <a:p>
            <a:r>
              <a:rPr lang="en-US" smtClean="0"/>
              <a:t>Click to edit Master title style</a:t>
            </a:r>
            <a:endParaRPr lang="en-GB" dirty="0"/>
          </a:p>
        </p:txBody>
      </p:sp>
      <p:sp>
        <p:nvSpPr>
          <p:cNvPr id="3" name="Text Placeholder 2"/>
          <p:cNvSpPr>
            <a:spLocks noGrp="1"/>
          </p:cNvSpPr>
          <p:nvPr>
            <p:ph type="body" idx="1"/>
          </p:nvPr>
        </p:nvSpPr>
        <p:spPr>
          <a:xfrm>
            <a:off x="468000" y="1511999"/>
            <a:ext cx="9000000" cy="453760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Date Placeholder 3"/>
          <p:cNvSpPr>
            <a:spLocks noGrp="1"/>
          </p:cNvSpPr>
          <p:nvPr>
            <p:ph type="dt" sz="half" idx="2"/>
          </p:nvPr>
        </p:nvSpPr>
        <p:spPr>
          <a:xfrm>
            <a:off x="468000" y="6480000"/>
            <a:ext cx="1980000" cy="252000"/>
          </a:xfrm>
          <a:prstGeom prst="rect">
            <a:avLst/>
          </a:prstGeom>
        </p:spPr>
        <p:txBody>
          <a:bodyPr vert="horz" lIns="91440" tIns="45720" rIns="91440" bIns="45720" rtlCol="0" anchor="ctr"/>
          <a:lstStyle>
            <a:lvl1pPr algn="l">
              <a:defRPr sz="1000">
                <a:solidFill>
                  <a:schemeClr val="tx1">
                    <a:tint val="75000"/>
                  </a:schemeClr>
                </a:solidFill>
                <a:latin typeface="Helvetica Neue"/>
                <a:cs typeface="Helvetica Neue"/>
              </a:defRPr>
            </a:lvl1pPr>
          </a:lstStyle>
          <a:p>
            <a:fld id="{DCF27931-7EDB-6847-B9D2-627AC1D9948B}" type="datetime1">
              <a:rPr lang="en-GB" smtClean="0"/>
              <a:t>22/03/2012</a:t>
            </a:fld>
            <a:endParaRPr lang="en-GB" dirty="0"/>
          </a:p>
        </p:txBody>
      </p:sp>
      <p:sp>
        <p:nvSpPr>
          <p:cNvPr id="5" name="Footer Placeholder 4"/>
          <p:cNvSpPr>
            <a:spLocks noGrp="1"/>
          </p:cNvSpPr>
          <p:nvPr>
            <p:ph type="ftr" sz="quarter" idx="3"/>
          </p:nvPr>
        </p:nvSpPr>
        <p:spPr>
          <a:xfrm>
            <a:off x="3995450" y="6480000"/>
            <a:ext cx="1965690" cy="252000"/>
          </a:xfrm>
          <a:prstGeom prst="rect">
            <a:avLst/>
          </a:prstGeom>
        </p:spPr>
        <p:txBody>
          <a:bodyPr vert="horz" lIns="91440" tIns="45720" rIns="91440" bIns="45720" rtlCol="0" anchor="ctr"/>
          <a:lstStyle>
            <a:lvl1pPr algn="ctr">
              <a:defRPr sz="1000">
                <a:solidFill>
                  <a:schemeClr val="tx1">
                    <a:tint val="75000"/>
                  </a:schemeClr>
                </a:solidFill>
                <a:latin typeface="Helvetica Neue"/>
                <a:cs typeface="Helvetica Neue"/>
              </a:defRPr>
            </a:lvl1pPr>
          </a:lstStyle>
          <a:p>
            <a:endParaRPr lang="en-GB"/>
          </a:p>
        </p:txBody>
      </p:sp>
      <p:sp>
        <p:nvSpPr>
          <p:cNvPr id="6" name="Slide Number Placeholder 5"/>
          <p:cNvSpPr>
            <a:spLocks noGrp="1"/>
          </p:cNvSpPr>
          <p:nvPr>
            <p:ph type="sldNum" sz="quarter" idx="4"/>
          </p:nvPr>
        </p:nvSpPr>
        <p:spPr>
          <a:xfrm>
            <a:off x="7488000" y="6480000"/>
            <a:ext cx="1980000" cy="252000"/>
          </a:xfrm>
          <a:prstGeom prst="rect">
            <a:avLst/>
          </a:prstGeom>
        </p:spPr>
        <p:txBody>
          <a:bodyPr vert="horz" lIns="91440" tIns="45720" rIns="91440" bIns="45720" rtlCol="0" anchor="ctr"/>
          <a:lstStyle>
            <a:lvl1pPr algn="r">
              <a:defRPr sz="1000">
                <a:solidFill>
                  <a:schemeClr val="tx1">
                    <a:tint val="75000"/>
                  </a:schemeClr>
                </a:solidFill>
                <a:latin typeface="Helvetica Neue"/>
                <a:cs typeface="Helvetica Neue"/>
              </a:defRPr>
            </a:lvl1pPr>
          </a:lstStyle>
          <a:p>
            <a:fld id="{D4029634-575D-4121-8AC6-F1461E501D7F}" type="slidenum">
              <a:rPr lang="en-GB" smtClean="0"/>
              <a:pPr/>
              <a:t>‹#›</a:t>
            </a:fld>
            <a:endParaRPr lang="en-GB"/>
          </a:p>
        </p:txBody>
      </p:sp>
    </p:spTree>
    <p:extLst>
      <p:ext uri="{BB962C8B-B14F-4D97-AF65-F5344CB8AC3E}">
        <p14:creationId xmlns:p14="http://schemas.microsoft.com/office/powerpoint/2010/main" val="55157797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Lst>
  <p:hf hdr="0" ftr="0" dt="0"/>
  <p:txStyles>
    <p:titleStyle>
      <a:lvl1pPr algn="l" defTabSz="914400" rtl="0" eaLnBrk="1" latinLnBrk="0" hangingPunct="1">
        <a:spcBef>
          <a:spcPct val="0"/>
        </a:spcBef>
        <a:buNone/>
        <a:defRPr sz="3200" kern="1200">
          <a:solidFill>
            <a:schemeClr val="tx1"/>
          </a:solidFill>
          <a:latin typeface="Helvetica Neue"/>
          <a:ea typeface="+mj-ea"/>
          <a:cs typeface="Helvetica Neue"/>
        </a:defRPr>
      </a:lvl1pPr>
    </p:titleStyle>
    <p:bodyStyle>
      <a:lvl1pPr marL="174625" indent="-174625" algn="l" defTabSz="914400" rtl="0" eaLnBrk="1" latinLnBrk="0" hangingPunct="1">
        <a:spcBef>
          <a:spcPct val="20000"/>
        </a:spcBef>
        <a:buFont typeface="Arial" pitchFamily="34" charset="0"/>
        <a:buChar char="•"/>
        <a:defRPr sz="1000" kern="1200">
          <a:solidFill>
            <a:schemeClr val="tx1"/>
          </a:solidFill>
          <a:latin typeface="Helvetica Neue"/>
          <a:ea typeface="+mn-ea"/>
          <a:cs typeface="Helvetica Neue"/>
        </a:defRPr>
      </a:lvl1pPr>
      <a:lvl2pPr marL="363538" indent="-182563" algn="l" defTabSz="914400" rtl="0" eaLnBrk="1" latinLnBrk="0" hangingPunct="1">
        <a:spcBef>
          <a:spcPct val="20000"/>
        </a:spcBef>
        <a:buFont typeface="Arial" pitchFamily="34" charset="0"/>
        <a:buChar char="–"/>
        <a:defRPr sz="1000" kern="1200">
          <a:solidFill>
            <a:schemeClr val="tx1"/>
          </a:solidFill>
          <a:latin typeface="Helvetica Neue"/>
          <a:ea typeface="+mn-ea"/>
          <a:cs typeface="Helvetica Neue"/>
        </a:defRPr>
      </a:lvl2pPr>
      <a:lvl3pPr marL="538163" indent="-180975" algn="l" defTabSz="914400" rtl="0" eaLnBrk="1" latinLnBrk="0" hangingPunct="1">
        <a:spcBef>
          <a:spcPct val="20000"/>
        </a:spcBef>
        <a:buFont typeface="Arial" pitchFamily="34" charset="0"/>
        <a:buChar char="•"/>
        <a:defRPr sz="1000" kern="1200">
          <a:solidFill>
            <a:schemeClr val="tx1"/>
          </a:solidFill>
          <a:latin typeface="Helvetica Neue"/>
          <a:ea typeface="+mn-ea"/>
          <a:cs typeface="Helvetica Neue"/>
        </a:defRPr>
      </a:lvl3pPr>
      <a:lvl4pPr marL="719138" indent="-180975" algn="l" defTabSz="914400" rtl="0" eaLnBrk="1" latinLnBrk="0" hangingPunct="1">
        <a:spcBef>
          <a:spcPct val="20000"/>
        </a:spcBef>
        <a:buFont typeface="Arial" pitchFamily="34" charset="0"/>
        <a:buChar char="–"/>
        <a:defRPr sz="1000" kern="1200">
          <a:solidFill>
            <a:schemeClr val="tx1"/>
          </a:solidFill>
          <a:latin typeface="Helvetica Neue"/>
          <a:ea typeface="+mn-ea"/>
          <a:cs typeface="Helvetica Neue"/>
        </a:defRPr>
      </a:lvl4pPr>
      <a:lvl5pPr marL="895350" indent="-176213" algn="l" defTabSz="914400" rtl="0" eaLnBrk="1" latinLnBrk="0" hangingPunct="1">
        <a:spcBef>
          <a:spcPct val="20000"/>
        </a:spcBef>
        <a:buFont typeface="Arial" pitchFamily="34" charset="0"/>
        <a:buChar char="»"/>
        <a:defRPr sz="1000" kern="1200">
          <a:solidFill>
            <a:schemeClr val="tx1"/>
          </a:solidFill>
          <a:latin typeface="Helvetica Neue"/>
          <a:ea typeface="+mn-ea"/>
          <a:cs typeface="Helvetica Neue"/>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quality reporting service is</a:t>
            </a:r>
            <a:endParaRPr lang="en-US" dirty="0"/>
          </a:p>
        </p:txBody>
      </p:sp>
      <p:sp>
        <p:nvSpPr>
          <p:cNvPr id="10" name="Slide Number Placeholder 9"/>
          <p:cNvSpPr>
            <a:spLocks noGrp="1"/>
          </p:cNvSpPr>
          <p:nvPr>
            <p:ph type="sldNum" sz="quarter" idx="12"/>
          </p:nvPr>
        </p:nvSpPr>
        <p:spPr/>
        <p:txBody>
          <a:bodyPr/>
          <a:lstStyle/>
          <a:p>
            <a:fld id="{D4029634-575D-4121-8AC6-F1461E501D7F}" type="slidenum">
              <a:rPr lang="en-GB" smtClean="0"/>
              <a:pPr/>
              <a:t>0</a:t>
            </a:fld>
            <a:endParaRPr lang="en-GB"/>
          </a:p>
        </p:txBody>
      </p:sp>
      <p:sp>
        <p:nvSpPr>
          <p:cNvPr id="4" name="Right Arrow 3"/>
          <p:cNvSpPr/>
          <p:nvPr/>
        </p:nvSpPr>
        <p:spPr>
          <a:xfrm>
            <a:off x="124760" y="1340710"/>
            <a:ext cx="3045524" cy="79211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t>Reporting Environment</a:t>
            </a:r>
            <a:endParaRPr lang="en-US" sz="1200" dirty="0"/>
          </a:p>
        </p:txBody>
      </p:sp>
      <p:sp>
        <p:nvSpPr>
          <p:cNvPr id="13" name="Right Arrow 12"/>
          <p:cNvSpPr/>
          <p:nvPr/>
        </p:nvSpPr>
        <p:spPr>
          <a:xfrm>
            <a:off x="124760" y="2132820"/>
            <a:ext cx="3045524" cy="79211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t>Quality Assurance Administrator</a:t>
            </a:r>
            <a:endParaRPr lang="en-US" sz="1200" dirty="0"/>
          </a:p>
        </p:txBody>
      </p:sp>
      <p:sp>
        <p:nvSpPr>
          <p:cNvPr id="14" name="Right Arrow 13"/>
          <p:cNvSpPr/>
          <p:nvPr/>
        </p:nvSpPr>
        <p:spPr>
          <a:xfrm>
            <a:off x="128718" y="2924930"/>
            <a:ext cx="3045524" cy="79211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t>Pre-determined Turnaround Time</a:t>
            </a:r>
            <a:endParaRPr lang="en-US" sz="1200" dirty="0"/>
          </a:p>
        </p:txBody>
      </p:sp>
      <p:sp>
        <p:nvSpPr>
          <p:cNvPr id="15" name="Right Arrow 14"/>
          <p:cNvSpPr/>
          <p:nvPr/>
        </p:nvSpPr>
        <p:spPr>
          <a:xfrm>
            <a:off x="122445" y="3717040"/>
            <a:ext cx="3045524" cy="79211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t>Rigorous quality assurance process</a:t>
            </a:r>
            <a:endParaRPr lang="en-US" sz="1200" dirty="0"/>
          </a:p>
        </p:txBody>
      </p:sp>
      <p:sp>
        <p:nvSpPr>
          <p:cNvPr id="16" name="Right Arrow 15"/>
          <p:cNvSpPr/>
          <p:nvPr/>
        </p:nvSpPr>
        <p:spPr>
          <a:xfrm>
            <a:off x="122445" y="4509150"/>
            <a:ext cx="3045524" cy="79211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t>Best of Breed IT System</a:t>
            </a:r>
            <a:endParaRPr lang="en-US" sz="1200" dirty="0"/>
          </a:p>
        </p:txBody>
      </p:sp>
      <p:sp>
        <p:nvSpPr>
          <p:cNvPr id="17" name="Right Arrow 16"/>
          <p:cNvSpPr/>
          <p:nvPr/>
        </p:nvSpPr>
        <p:spPr>
          <a:xfrm>
            <a:off x="122445" y="5307972"/>
            <a:ext cx="3045524" cy="79211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t>Use of GMC, FRCR registered Radiologist</a:t>
            </a:r>
            <a:endParaRPr lang="en-US" sz="1200" dirty="0"/>
          </a:p>
        </p:txBody>
      </p:sp>
      <p:sp>
        <p:nvSpPr>
          <p:cNvPr id="5" name="TextBox 4"/>
          <p:cNvSpPr txBox="1"/>
          <p:nvPr/>
        </p:nvSpPr>
        <p:spPr>
          <a:xfrm>
            <a:off x="3161799" y="1362205"/>
            <a:ext cx="6293758" cy="646331"/>
          </a:xfrm>
          <a:prstGeom prst="rect">
            <a:avLst/>
          </a:prstGeom>
          <a:noFill/>
        </p:spPr>
        <p:txBody>
          <a:bodyPr wrap="square" rtlCol="0">
            <a:spAutoFit/>
          </a:bodyPr>
          <a:lstStyle/>
          <a:p>
            <a:r>
              <a:rPr lang="en-US" sz="1200" dirty="0" smtClean="0"/>
              <a:t>Dedicated reporting facilities provide Radiologist with the best environment, fully supported and designed to encourage collaborative consultation amongst peers whilst focusing on a quality service.</a:t>
            </a:r>
            <a:endParaRPr lang="en-US" sz="1200" dirty="0"/>
          </a:p>
        </p:txBody>
      </p:sp>
      <p:sp>
        <p:nvSpPr>
          <p:cNvPr id="18" name="TextBox 17"/>
          <p:cNvSpPr txBox="1"/>
          <p:nvPr/>
        </p:nvSpPr>
        <p:spPr>
          <a:xfrm>
            <a:off x="3186997" y="2265978"/>
            <a:ext cx="6293758" cy="461665"/>
          </a:xfrm>
          <a:prstGeom prst="rect">
            <a:avLst/>
          </a:prstGeom>
          <a:noFill/>
        </p:spPr>
        <p:txBody>
          <a:bodyPr wrap="square" rtlCol="0">
            <a:spAutoFit/>
          </a:bodyPr>
          <a:lstStyle/>
          <a:p>
            <a:r>
              <a:rPr lang="en-US" sz="1200" dirty="0" smtClean="0"/>
              <a:t>QA teams managing Radiologist workflows, providing clerical and technical support whilst optimizing patient care and ensuring client turnarounds times are delivered within KPI. </a:t>
            </a:r>
            <a:endParaRPr lang="en-US" sz="1200" dirty="0"/>
          </a:p>
        </p:txBody>
      </p:sp>
      <p:sp>
        <p:nvSpPr>
          <p:cNvPr id="19" name="TextBox 18"/>
          <p:cNvSpPr txBox="1"/>
          <p:nvPr/>
        </p:nvSpPr>
        <p:spPr>
          <a:xfrm>
            <a:off x="3186997" y="3075638"/>
            <a:ext cx="6293758" cy="461665"/>
          </a:xfrm>
          <a:prstGeom prst="rect">
            <a:avLst/>
          </a:prstGeom>
          <a:noFill/>
        </p:spPr>
        <p:txBody>
          <a:bodyPr wrap="square" rtlCol="0">
            <a:spAutoFit/>
          </a:bodyPr>
          <a:lstStyle/>
          <a:p>
            <a:r>
              <a:rPr lang="en-US" sz="1200" dirty="0" smtClean="0"/>
              <a:t>Patient care focused KPI’s developed in partnership with clients allow us to meet and exceed expectations for delivering acute diagnostic services to any busy health care facility. </a:t>
            </a:r>
            <a:endParaRPr lang="en-US" sz="1200" dirty="0"/>
          </a:p>
        </p:txBody>
      </p:sp>
      <p:sp>
        <p:nvSpPr>
          <p:cNvPr id="20" name="TextBox 19"/>
          <p:cNvSpPr txBox="1"/>
          <p:nvPr/>
        </p:nvSpPr>
        <p:spPr>
          <a:xfrm>
            <a:off x="3186997" y="3862409"/>
            <a:ext cx="6293758" cy="830997"/>
          </a:xfrm>
          <a:prstGeom prst="rect">
            <a:avLst/>
          </a:prstGeom>
          <a:noFill/>
        </p:spPr>
        <p:txBody>
          <a:bodyPr wrap="square" rtlCol="0">
            <a:spAutoFit/>
          </a:bodyPr>
          <a:lstStyle/>
          <a:p>
            <a:r>
              <a:rPr lang="en-US" sz="1200" dirty="0" smtClean="0"/>
              <a:t>We have a rigorous recruitment and induction process coupled with a perpetual peer review cycle, which enforces our desire to deliver a first class diagnostic service to our clients. Robust auditing of reports for our clients offers peace of mind that we are not complacent in managing and maintaining our quality framework. </a:t>
            </a:r>
            <a:endParaRPr lang="en-US" sz="1200" dirty="0"/>
          </a:p>
        </p:txBody>
      </p:sp>
      <p:sp>
        <p:nvSpPr>
          <p:cNvPr id="21" name="TextBox 20"/>
          <p:cNvSpPr txBox="1"/>
          <p:nvPr/>
        </p:nvSpPr>
        <p:spPr>
          <a:xfrm>
            <a:off x="3186997" y="4661641"/>
            <a:ext cx="6293758" cy="646331"/>
          </a:xfrm>
          <a:prstGeom prst="rect">
            <a:avLst/>
          </a:prstGeom>
          <a:noFill/>
        </p:spPr>
        <p:txBody>
          <a:bodyPr wrap="square" rtlCol="0">
            <a:spAutoFit/>
          </a:bodyPr>
          <a:lstStyle/>
          <a:p>
            <a:r>
              <a:rPr lang="en-US" sz="1200" dirty="0" smtClean="0"/>
              <a:t>The system has been designed to support a teleradiology service with the requisite monitoring and tracking tools to ensure turnaround times can be measured. All pertinent and measurable data is captured to ensure clients can obtain detailed management reports to gauge our service. </a:t>
            </a:r>
            <a:endParaRPr lang="en-US" sz="1200" dirty="0"/>
          </a:p>
        </p:txBody>
      </p:sp>
      <p:sp>
        <p:nvSpPr>
          <p:cNvPr id="22" name="TextBox 21"/>
          <p:cNvSpPr txBox="1"/>
          <p:nvPr/>
        </p:nvSpPr>
        <p:spPr>
          <a:xfrm>
            <a:off x="3209931" y="5453751"/>
            <a:ext cx="6293758" cy="830997"/>
          </a:xfrm>
          <a:prstGeom prst="rect">
            <a:avLst/>
          </a:prstGeom>
          <a:noFill/>
        </p:spPr>
        <p:txBody>
          <a:bodyPr wrap="square" rtlCol="0">
            <a:spAutoFit/>
          </a:bodyPr>
          <a:lstStyle/>
          <a:p>
            <a:r>
              <a:rPr lang="en-US" sz="1200" dirty="0" smtClean="0"/>
              <a:t>The recruitment of GMC, FRCR NHS Radiologist ensures our team is comprised of a diverse group of Radiologist capable of delivering reporting standards to current RCR requirements. Led by our Clinical </a:t>
            </a:r>
            <a:r>
              <a:rPr lang="en-US" sz="1200" smtClean="0"/>
              <a:t>and Medical </a:t>
            </a:r>
            <a:r>
              <a:rPr lang="en-US" sz="1200" dirty="0" smtClean="0"/>
              <a:t>Directors, our team is governed by a </a:t>
            </a:r>
            <a:r>
              <a:rPr lang="en-US" sz="1200" dirty="0" err="1" smtClean="0"/>
              <a:t>organisational</a:t>
            </a:r>
            <a:r>
              <a:rPr lang="en-US" sz="1200" dirty="0" smtClean="0"/>
              <a:t> framework  where quality, performance and patient care are the heart of our business philosophy.</a:t>
            </a:r>
            <a:endParaRPr lang="en-US" sz="1200" dirty="0"/>
          </a:p>
        </p:txBody>
      </p:sp>
    </p:spTree>
    <p:extLst>
      <p:ext uri="{BB962C8B-B14F-4D97-AF65-F5344CB8AC3E}">
        <p14:creationId xmlns:p14="http://schemas.microsoft.com/office/powerpoint/2010/main" val="1992359720"/>
      </p:ext>
    </p:extLst>
  </p:cSld>
  <p:clrMapOvr>
    <a:masterClrMapping/>
  </p:clrMapOvr>
  <p:timing>
    <p:tnLst>
      <p:par>
        <p:cTn id="1" dur="indefinite" restart="never" nodeType="tmRoot"/>
      </p:par>
    </p:tnLst>
  </p:timing>
</p:sld>
</file>

<file path=ppt/theme/theme1.xml><?xml version="1.0" encoding="utf-8"?>
<a:theme xmlns:a="http://schemas.openxmlformats.org/drawingml/2006/main" name="RRO Tender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RRO Tender Template.potx</Template>
  <TotalTime>2138</TotalTime>
  <Words>270</Words>
  <Application>Microsoft Office PowerPoint</Application>
  <PresentationFormat>A4 Paper (210x297 mm)</PresentationFormat>
  <Paragraphs>14</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RRO Tender Template</vt:lpstr>
      <vt:lpstr>A quality reporting service is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1.0 Executive summary</dc:title>
  <dc:creator>Project Team Support Limited</dc:creator>
  <cp:lastModifiedBy>rebeccacreamer</cp:lastModifiedBy>
  <cp:revision>317</cp:revision>
  <cp:lastPrinted>2012-02-08T19:18:32Z</cp:lastPrinted>
  <dcterms:created xsi:type="dcterms:W3CDTF">2011-09-06T11:56:26Z</dcterms:created>
  <dcterms:modified xsi:type="dcterms:W3CDTF">2012-03-22T10:52:49Z</dcterms:modified>
</cp:coreProperties>
</file>