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0" r:id="rId2"/>
    <p:sldId id="261" r:id="rId3"/>
    <p:sldId id="257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86DDFE-2A47-45D3-894F-D26CF14A1FAA}" type="datetimeFigureOut">
              <a:rPr lang="en-GB" smtClean="0"/>
              <a:t>02/10/2012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5D2E00-C61F-480B-A715-EF130AC84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744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Figure 1 Overarching</a:t>
            </a:r>
            <a:r>
              <a:rPr lang="en-GB" baseline="0" dirty="0" smtClean="0"/>
              <a:t> design principles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D2E00-C61F-480B-A715-EF130AC84C6C}" type="slidenum">
              <a:rPr lang="en-GB" smtClean="0"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Illustration</a:t>
            </a:r>
            <a:r>
              <a:rPr lang="en-GB" baseline="0" dirty="0" smtClean="0"/>
              <a:t> 1 </a:t>
            </a:r>
            <a:r>
              <a:rPr lang="en-GB" dirty="0" smtClean="0"/>
              <a:t>Post redesign</a:t>
            </a:r>
            <a:r>
              <a:rPr lang="en-GB" baseline="0" dirty="0" smtClean="0"/>
              <a:t> - </a:t>
            </a:r>
            <a:r>
              <a:rPr lang="en-GB" dirty="0" smtClean="0"/>
              <a:t>seating area </a:t>
            </a:r>
            <a:r>
              <a:rPr lang="en-GB" baseline="0" dirty="0" smtClean="0"/>
              <a:t>using accent colour to assist </a:t>
            </a:r>
            <a:r>
              <a:rPr lang="en-GB" baseline="0" dirty="0" err="1" smtClean="0"/>
              <a:t>wayfinding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D2E00-C61F-480B-A715-EF130AC84C6C}" type="slidenum">
              <a:rPr lang="en-GB" smtClean="0"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Illustration</a:t>
            </a:r>
            <a:r>
              <a:rPr lang="en-GB" baseline="0" dirty="0" smtClean="0"/>
              <a:t> 2 </a:t>
            </a:r>
            <a:r>
              <a:rPr lang="en-GB" dirty="0" smtClean="0"/>
              <a:t>Pre redesign</a:t>
            </a:r>
            <a:r>
              <a:rPr lang="en-GB" baseline="0" dirty="0" smtClean="0"/>
              <a:t> - t</a:t>
            </a:r>
            <a:r>
              <a:rPr lang="en-GB" dirty="0" smtClean="0"/>
              <a:t>ypical nurses' station in a nucleus ward</a:t>
            </a:r>
            <a:r>
              <a:rPr lang="en-GB" baseline="0" dirty="0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D2E00-C61F-480B-A715-EF130AC84C6C}" type="slidenum">
              <a:rPr lang="en-GB" smtClean="0"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Illustration 3 Post redesign - </a:t>
            </a:r>
            <a:r>
              <a:rPr lang="en-GB" baseline="0" dirty="0" smtClean="0"/>
              <a:t>reception desk and seating area for patients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D2E00-C61F-480B-A715-EF130AC84C6C}" type="slidenum">
              <a:rPr lang="en-GB" smtClean="0"/>
              <a:t>4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D014-7FBF-4D11-84C3-CDAE6B9AD096}" type="datetimeFigureOut">
              <a:rPr lang="en-GB" smtClean="0"/>
              <a:t>02/10/2012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2C0B8-9ABB-4324-80E8-BAEE189C375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D014-7FBF-4D11-84C3-CDAE6B9AD096}" type="datetimeFigureOut">
              <a:rPr lang="en-GB" smtClean="0"/>
              <a:t>02/10/2012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2C0B8-9ABB-4324-80E8-BAEE189C375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D014-7FBF-4D11-84C3-CDAE6B9AD096}" type="datetimeFigureOut">
              <a:rPr lang="en-GB" smtClean="0"/>
              <a:t>02/10/2012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2C0B8-9ABB-4324-80E8-BAEE189C375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D014-7FBF-4D11-84C3-CDAE6B9AD096}" type="datetimeFigureOut">
              <a:rPr lang="en-GB" smtClean="0"/>
              <a:t>02/10/2012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2C0B8-9ABB-4324-80E8-BAEE189C375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D014-7FBF-4D11-84C3-CDAE6B9AD096}" type="datetimeFigureOut">
              <a:rPr lang="en-GB" smtClean="0"/>
              <a:t>02/10/2012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2C0B8-9ABB-4324-80E8-BAEE189C375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D014-7FBF-4D11-84C3-CDAE6B9AD096}" type="datetimeFigureOut">
              <a:rPr lang="en-GB" smtClean="0"/>
              <a:t>02/10/2012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2C0B8-9ABB-4324-80E8-BAEE189C375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D014-7FBF-4D11-84C3-CDAE6B9AD096}" type="datetimeFigureOut">
              <a:rPr lang="en-GB" smtClean="0"/>
              <a:t>02/10/2012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2C0B8-9ABB-4324-80E8-BAEE189C375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D014-7FBF-4D11-84C3-CDAE6B9AD096}" type="datetimeFigureOut">
              <a:rPr lang="en-GB" smtClean="0"/>
              <a:t>02/10/2012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2C0B8-9ABB-4324-80E8-BAEE189C375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D014-7FBF-4D11-84C3-CDAE6B9AD096}" type="datetimeFigureOut">
              <a:rPr lang="en-GB" smtClean="0"/>
              <a:t>02/10/2012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2C0B8-9ABB-4324-80E8-BAEE189C375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D014-7FBF-4D11-84C3-CDAE6B9AD096}" type="datetimeFigureOut">
              <a:rPr lang="en-GB" smtClean="0"/>
              <a:t>02/10/2012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2C0B8-9ABB-4324-80E8-BAEE189C375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D014-7FBF-4D11-84C3-CDAE6B9AD096}" type="datetimeFigureOut">
              <a:rPr lang="en-GB" smtClean="0"/>
              <a:t>02/10/2012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2C0B8-9ABB-4324-80E8-BAEE189C375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6D014-7FBF-4D11-84C3-CDAE6B9AD096}" type="datetimeFigureOut">
              <a:rPr lang="en-GB" smtClean="0"/>
              <a:t>02/10/2012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2C0B8-9ABB-4324-80E8-BAEE189C3751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3" descr="Waller Wheel final cropped  copy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260350"/>
            <a:ext cx="5387975" cy="6453188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763713" y="260350"/>
            <a:ext cx="6121400" cy="46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835150" y="260350"/>
            <a:ext cx="46038" cy="6597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D:\Presentations\2011\Dem Care\Taunton\IMG_52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765175"/>
            <a:ext cx="7418387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D:\Presentations\2011\Dem Care\Taunton\Before one IMG_42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836613"/>
            <a:ext cx="7561262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D:\Presentations\2011\Dem Care\Taunton\After one IMG_51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1052513"/>
            <a:ext cx="7308850" cy="487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47</Words>
  <Application>Microsoft Office PowerPoint</Application>
  <PresentationFormat>On-screen Show (4:3)</PresentationFormat>
  <Paragraphs>8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Sarah</dc:creator>
  <cp:lastModifiedBy>rebeccacreamer</cp:lastModifiedBy>
  <cp:revision>4</cp:revision>
  <dcterms:created xsi:type="dcterms:W3CDTF">2012-04-20T13:19:14Z</dcterms:created>
  <dcterms:modified xsi:type="dcterms:W3CDTF">2012-10-02T14:49:31Z</dcterms:modified>
</cp:coreProperties>
</file>